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9"/>
  </p:notesMasterIdLst>
  <p:sldIdLst>
    <p:sldId id="256" r:id="rId2"/>
    <p:sldId id="257" r:id="rId3"/>
    <p:sldId id="258" r:id="rId4"/>
    <p:sldId id="260" r:id="rId5"/>
    <p:sldId id="262"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4AA524-280F-4F5F-85AC-18BF63DAB458}" v="283" dt="2025-05-13T05:19:43.8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94610" autoAdjust="0"/>
  </p:normalViewPr>
  <p:slideViewPr>
    <p:cSldViewPr snapToGrid="0">
      <p:cViewPr varScale="1">
        <p:scale>
          <a:sx n="101" d="100"/>
          <a:sy n="101" d="100"/>
        </p:scale>
        <p:origin x="1116" y="102"/>
      </p:cViewPr>
      <p:guideLst/>
    </p:cSldViewPr>
  </p:slideViewPr>
  <p:outlineViewPr>
    <p:cViewPr>
      <p:scale>
        <a:sx n="33" d="100"/>
        <a:sy n="33" d="100"/>
      </p:scale>
      <p:origin x="0" y="-98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chnol.Corp 櫻庭竜太" userId="f291aa17-b8e0-4fe2-8f83-ae8a96cc9266" providerId="ADAL" clId="{5F4AA524-280F-4F5F-85AC-18BF63DAB458}"/>
    <pc:docChg chg="undo redo custSel addSld delSld modSld">
      <pc:chgData name="Technol.Corp 櫻庭竜太" userId="f291aa17-b8e0-4fe2-8f83-ae8a96cc9266" providerId="ADAL" clId="{5F4AA524-280F-4F5F-85AC-18BF63DAB458}" dt="2025-05-13T05:19:43.808" v="1819"/>
      <pc:docMkLst>
        <pc:docMk/>
      </pc:docMkLst>
      <pc:sldChg chg="modSp mod">
        <pc:chgData name="Technol.Corp 櫻庭竜太" userId="f291aa17-b8e0-4fe2-8f83-ae8a96cc9266" providerId="ADAL" clId="{5F4AA524-280F-4F5F-85AC-18BF63DAB458}" dt="2025-05-13T05:08:43.885" v="1716" actId="207"/>
        <pc:sldMkLst>
          <pc:docMk/>
          <pc:sldMk cId="1907053450" sldId="257"/>
        </pc:sldMkLst>
        <pc:spChg chg="mod">
          <ac:chgData name="Technol.Corp 櫻庭竜太" userId="f291aa17-b8e0-4fe2-8f83-ae8a96cc9266" providerId="ADAL" clId="{5F4AA524-280F-4F5F-85AC-18BF63DAB458}" dt="2025-05-13T05:08:43.885" v="1716" actId="207"/>
          <ac:spMkLst>
            <pc:docMk/>
            <pc:sldMk cId="1907053450" sldId="257"/>
            <ac:spMk id="7" creationId="{D7EEB5AD-7D57-D7D5-3A4F-840BACE6815A}"/>
          </ac:spMkLst>
        </pc:spChg>
      </pc:sldChg>
      <pc:sldChg chg="addSp modSp mod">
        <pc:chgData name="Technol.Corp 櫻庭竜太" userId="f291aa17-b8e0-4fe2-8f83-ae8a96cc9266" providerId="ADAL" clId="{5F4AA524-280F-4F5F-85AC-18BF63DAB458}" dt="2025-05-13T05:19:13.262" v="1803" actId="20577"/>
        <pc:sldMkLst>
          <pc:docMk/>
          <pc:sldMk cId="3175047991" sldId="258"/>
        </pc:sldMkLst>
        <pc:spChg chg="mod">
          <ac:chgData name="Technol.Corp 櫻庭竜太" userId="f291aa17-b8e0-4fe2-8f83-ae8a96cc9266" providerId="ADAL" clId="{5F4AA524-280F-4F5F-85AC-18BF63DAB458}" dt="2025-05-13T05:09:06.104" v="1772"/>
          <ac:spMkLst>
            <pc:docMk/>
            <pc:sldMk cId="3175047991" sldId="258"/>
            <ac:spMk id="2" creationId="{B9EFF229-F101-79EC-252D-FDE0B65B0C6F}"/>
          </ac:spMkLst>
        </pc:spChg>
        <pc:spChg chg="mod">
          <ac:chgData name="Technol.Corp 櫻庭竜太" userId="f291aa17-b8e0-4fe2-8f83-ae8a96cc9266" providerId="ADAL" clId="{5F4AA524-280F-4F5F-85AC-18BF63DAB458}" dt="2025-05-12T00:34:42.445" v="182"/>
          <ac:spMkLst>
            <pc:docMk/>
            <pc:sldMk cId="3175047991" sldId="258"/>
            <ac:spMk id="3" creationId="{9099805A-4B7B-B82B-E1F8-1E80F4ED67A8}"/>
          </ac:spMkLst>
        </pc:spChg>
        <pc:spChg chg="mod">
          <ac:chgData name="Technol.Corp 櫻庭竜太" userId="f291aa17-b8e0-4fe2-8f83-ae8a96cc9266" providerId="ADAL" clId="{5F4AA524-280F-4F5F-85AC-18BF63DAB458}" dt="2025-05-13T04:29:50.012" v="1342" actId="207"/>
          <ac:spMkLst>
            <pc:docMk/>
            <pc:sldMk cId="3175047991" sldId="258"/>
            <ac:spMk id="6" creationId="{D4270624-54A2-0683-B8B4-16E10A6513C8}"/>
          </ac:spMkLst>
        </pc:spChg>
        <pc:spChg chg="mod">
          <ac:chgData name="Technol.Corp 櫻庭竜太" userId="f291aa17-b8e0-4fe2-8f83-ae8a96cc9266" providerId="ADAL" clId="{5F4AA524-280F-4F5F-85AC-18BF63DAB458}" dt="2025-05-13T05:19:13.262" v="1803" actId="20577"/>
          <ac:spMkLst>
            <pc:docMk/>
            <pc:sldMk cId="3175047991" sldId="258"/>
            <ac:spMk id="7" creationId="{7C7D7FB3-BAF8-8BCD-4AFA-7EA044971F0A}"/>
          </ac:spMkLst>
        </pc:spChg>
        <pc:spChg chg="add mod">
          <ac:chgData name="Technol.Corp 櫻庭竜太" userId="f291aa17-b8e0-4fe2-8f83-ae8a96cc9266" providerId="ADAL" clId="{5F4AA524-280F-4F5F-85AC-18BF63DAB458}" dt="2025-05-12T07:03:31.141" v="398" actId="1582"/>
          <ac:spMkLst>
            <pc:docMk/>
            <pc:sldMk cId="3175047991" sldId="258"/>
            <ac:spMk id="12" creationId="{4845A329-89CA-DC8E-A954-0AAD3E9C4B9C}"/>
          </ac:spMkLst>
        </pc:spChg>
        <pc:spChg chg="add mod">
          <ac:chgData name="Technol.Corp 櫻庭竜太" userId="f291aa17-b8e0-4fe2-8f83-ae8a96cc9266" providerId="ADAL" clId="{5F4AA524-280F-4F5F-85AC-18BF63DAB458}" dt="2025-05-12T07:06:01.299" v="403" actId="14100"/>
          <ac:spMkLst>
            <pc:docMk/>
            <pc:sldMk cId="3175047991" sldId="258"/>
            <ac:spMk id="13" creationId="{57ADE597-0B6D-725B-A3D4-D3D8FC1573B2}"/>
          </ac:spMkLst>
        </pc:spChg>
        <pc:picChg chg="add mod">
          <ac:chgData name="Technol.Corp 櫻庭竜太" userId="f291aa17-b8e0-4fe2-8f83-ae8a96cc9266" providerId="ADAL" clId="{5F4AA524-280F-4F5F-85AC-18BF63DAB458}" dt="2025-05-12T07:01:57.864" v="375" actId="1076"/>
          <ac:picMkLst>
            <pc:docMk/>
            <pc:sldMk cId="3175047991" sldId="258"/>
            <ac:picMk id="9" creationId="{FC1F2F66-BA28-6F95-3ABF-4175BD15CCEA}"/>
          </ac:picMkLst>
        </pc:picChg>
        <pc:picChg chg="add mod">
          <ac:chgData name="Technol.Corp 櫻庭竜太" userId="f291aa17-b8e0-4fe2-8f83-ae8a96cc9266" providerId="ADAL" clId="{5F4AA524-280F-4F5F-85AC-18BF63DAB458}" dt="2025-05-12T07:03:02.241" v="394" actId="1076"/>
          <ac:picMkLst>
            <pc:docMk/>
            <pc:sldMk cId="3175047991" sldId="258"/>
            <ac:picMk id="11" creationId="{414A1E82-9E14-2BA0-AEE7-87BFE0818135}"/>
          </ac:picMkLst>
        </pc:picChg>
      </pc:sldChg>
      <pc:sldChg chg="modSp mod">
        <pc:chgData name="Technol.Corp 櫻庭竜太" userId="f291aa17-b8e0-4fe2-8f83-ae8a96cc9266" providerId="ADAL" clId="{5F4AA524-280F-4F5F-85AC-18BF63DAB458}" dt="2025-05-13T04:28:13.699" v="1256" actId="1076"/>
        <pc:sldMkLst>
          <pc:docMk/>
          <pc:sldMk cId="2951199958" sldId="260"/>
        </pc:sldMkLst>
        <pc:graphicFrameChg chg="mod modGraphic">
          <ac:chgData name="Technol.Corp 櫻庭竜太" userId="f291aa17-b8e0-4fe2-8f83-ae8a96cc9266" providerId="ADAL" clId="{5F4AA524-280F-4F5F-85AC-18BF63DAB458}" dt="2025-05-13T04:28:13.699" v="1256" actId="1076"/>
          <ac:graphicFrameMkLst>
            <pc:docMk/>
            <pc:sldMk cId="2951199958" sldId="260"/>
            <ac:graphicFrameMk id="7" creationId="{C76063F3-9CF5-38C2-55A2-FA16C729CD3B}"/>
          </ac:graphicFrameMkLst>
        </pc:graphicFrameChg>
      </pc:sldChg>
      <pc:sldChg chg="modSp new del mod">
        <pc:chgData name="Technol.Corp 櫻庭竜太" userId="f291aa17-b8e0-4fe2-8f83-ae8a96cc9266" providerId="ADAL" clId="{5F4AA524-280F-4F5F-85AC-18BF63DAB458}" dt="2025-05-12T07:18:07.941" v="463" actId="2696"/>
        <pc:sldMkLst>
          <pc:docMk/>
          <pc:sldMk cId="3816972977" sldId="261"/>
        </pc:sldMkLst>
      </pc:sldChg>
      <pc:sldChg chg="addSp modSp new mod">
        <pc:chgData name="Technol.Corp 櫻庭竜太" userId="f291aa17-b8e0-4fe2-8f83-ae8a96cc9266" providerId="ADAL" clId="{5F4AA524-280F-4F5F-85AC-18BF63DAB458}" dt="2025-05-13T05:05:23.373" v="1656"/>
        <pc:sldMkLst>
          <pc:docMk/>
          <pc:sldMk cId="2967612754" sldId="262"/>
        </pc:sldMkLst>
        <pc:spChg chg="mod">
          <ac:chgData name="Technol.Corp 櫻庭竜太" userId="f291aa17-b8e0-4fe2-8f83-ae8a96cc9266" providerId="ADAL" clId="{5F4AA524-280F-4F5F-85AC-18BF63DAB458}" dt="2025-05-12T07:20:27.245" v="491" actId="20577"/>
          <ac:spMkLst>
            <pc:docMk/>
            <pc:sldMk cId="2967612754" sldId="262"/>
            <ac:spMk id="3" creationId="{E9723BA2-DC0F-B8D0-03A6-AF62D5F386CB}"/>
          </ac:spMkLst>
        </pc:spChg>
        <pc:spChg chg="mod">
          <ac:chgData name="Technol.Corp 櫻庭竜太" userId="f291aa17-b8e0-4fe2-8f83-ae8a96cc9266" providerId="ADAL" clId="{5F4AA524-280F-4F5F-85AC-18BF63DAB458}" dt="2025-05-13T05:05:23.373" v="1656"/>
          <ac:spMkLst>
            <pc:docMk/>
            <pc:sldMk cId="2967612754" sldId="262"/>
            <ac:spMk id="6" creationId="{4E45EEC4-383F-9A5B-78C0-3F6DC737298C}"/>
          </ac:spMkLst>
        </pc:spChg>
        <pc:spChg chg="add mod">
          <ac:chgData name="Technol.Corp 櫻庭竜太" userId="f291aa17-b8e0-4fe2-8f83-ae8a96cc9266" providerId="ADAL" clId="{5F4AA524-280F-4F5F-85AC-18BF63DAB458}" dt="2025-05-13T04:35:01.950" v="1364" actId="113"/>
          <ac:spMkLst>
            <pc:docMk/>
            <pc:sldMk cId="2967612754" sldId="262"/>
            <ac:spMk id="7" creationId="{0D00F6FF-E440-F56B-55A4-48440A078B63}"/>
          </ac:spMkLst>
        </pc:spChg>
        <pc:spChg chg="add mod">
          <ac:chgData name="Technol.Corp 櫻庭竜太" userId="f291aa17-b8e0-4fe2-8f83-ae8a96cc9266" providerId="ADAL" clId="{5F4AA524-280F-4F5F-85AC-18BF63DAB458}" dt="2025-05-13T04:35:30.424" v="1374" actId="1076"/>
          <ac:spMkLst>
            <pc:docMk/>
            <pc:sldMk cId="2967612754" sldId="262"/>
            <ac:spMk id="9" creationId="{3051D1F4-AD9D-90F7-8FA3-55C9CCE8C26C}"/>
          </ac:spMkLst>
        </pc:spChg>
        <pc:spChg chg="add mod">
          <ac:chgData name="Technol.Corp 櫻庭竜太" userId="f291aa17-b8e0-4fe2-8f83-ae8a96cc9266" providerId="ADAL" clId="{5F4AA524-280F-4F5F-85AC-18BF63DAB458}" dt="2025-05-13T04:35:59.950" v="1383" actId="1076"/>
          <ac:spMkLst>
            <pc:docMk/>
            <pc:sldMk cId="2967612754" sldId="262"/>
            <ac:spMk id="11" creationId="{B605F843-B87D-0160-D7AD-C51077AA452D}"/>
          </ac:spMkLst>
        </pc:spChg>
        <pc:spChg chg="add mod">
          <ac:chgData name="Technol.Corp 櫻庭竜太" userId="f291aa17-b8e0-4fe2-8f83-ae8a96cc9266" providerId="ADAL" clId="{5F4AA524-280F-4F5F-85AC-18BF63DAB458}" dt="2025-05-13T04:36:16.484" v="1392" actId="1076"/>
          <ac:spMkLst>
            <pc:docMk/>
            <pc:sldMk cId="2967612754" sldId="262"/>
            <ac:spMk id="12" creationId="{73599DEB-A9E0-4D29-61AA-880D3361ECF9}"/>
          </ac:spMkLst>
        </pc:spChg>
        <pc:spChg chg="add mod">
          <ac:chgData name="Technol.Corp 櫻庭竜太" userId="f291aa17-b8e0-4fe2-8f83-ae8a96cc9266" providerId="ADAL" clId="{5F4AA524-280F-4F5F-85AC-18BF63DAB458}" dt="2025-05-13T04:36:32.101" v="1401" actId="1076"/>
          <ac:spMkLst>
            <pc:docMk/>
            <pc:sldMk cId="2967612754" sldId="262"/>
            <ac:spMk id="13" creationId="{9FBA5522-17F2-51B0-AA8E-2DBC82F38B31}"/>
          </ac:spMkLst>
        </pc:spChg>
        <pc:spChg chg="add mod">
          <ac:chgData name="Technol.Corp 櫻庭竜太" userId="f291aa17-b8e0-4fe2-8f83-ae8a96cc9266" providerId="ADAL" clId="{5F4AA524-280F-4F5F-85AC-18BF63DAB458}" dt="2025-05-13T04:36:43.735" v="1408" actId="1076"/>
          <ac:spMkLst>
            <pc:docMk/>
            <pc:sldMk cId="2967612754" sldId="262"/>
            <ac:spMk id="14" creationId="{FC756528-BF7D-E5E0-5079-4A6B25D0BB09}"/>
          </ac:spMkLst>
        </pc:spChg>
        <pc:spChg chg="add mod">
          <ac:chgData name="Technol.Corp 櫻庭竜太" userId="f291aa17-b8e0-4fe2-8f83-ae8a96cc9266" providerId="ADAL" clId="{5F4AA524-280F-4F5F-85AC-18BF63DAB458}" dt="2025-05-13T04:36:59.127" v="1417" actId="1076"/>
          <ac:spMkLst>
            <pc:docMk/>
            <pc:sldMk cId="2967612754" sldId="262"/>
            <ac:spMk id="15" creationId="{46497E8C-3757-B951-AD26-7A777130E538}"/>
          </ac:spMkLst>
        </pc:spChg>
        <pc:spChg chg="add mod">
          <ac:chgData name="Technol.Corp 櫻庭竜太" userId="f291aa17-b8e0-4fe2-8f83-ae8a96cc9266" providerId="ADAL" clId="{5F4AA524-280F-4F5F-85AC-18BF63DAB458}" dt="2025-05-13T04:37:12.287" v="1424" actId="1076"/>
          <ac:spMkLst>
            <pc:docMk/>
            <pc:sldMk cId="2967612754" sldId="262"/>
            <ac:spMk id="16" creationId="{43ED93F0-3C0A-F07D-9DF1-F5A0314778BC}"/>
          </ac:spMkLst>
        </pc:spChg>
        <pc:picChg chg="add mod">
          <ac:chgData name="Technol.Corp 櫻庭竜太" userId="f291aa17-b8e0-4fe2-8f83-ae8a96cc9266" providerId="ADAL" clId="{5F4AA524-280F-4F5F-85AC-18BF63DAB458}" dt="2025-05-12T07:20:33.679" v="492" actId="1076"/>
          <ac:picMkLst>
            <pc:docMk/>
            <pc:sldMk cId="2967612754" sldId="262"/>
            <ac:picMk id="8" creationId="{2D21A62B-5509-ED1E-C503-0CEF415C7F2C}"/>
          </ac:picMkLst>
        </pc:picChg>
        <pc:picChg chg="add mod modCrop">
          <ac:chgData name="Technol.Corp 櫻庭竜太" userId="f291aa17-b8e0-4fe2-8f83-ae8a96cc9266" providerId="ADAL" clId="{5F4AA524-280F-4F5F-85AC-18BF63DAB458}" dt="2025-05-13T04:37:26.849" v="1425" actId="732"/>
          <ac:picMkLst>
            <pc:docMk/>
            <pc:sldMk cId="2967612754" sldId="262"/>
            <ac:picMk id="10" creationId="{78CA4FC7-F818-8788-6DC2-F6483BACCDB2}"/>
          </ac:picMkLst>
        </pc:picChg>
      </pc:sldChg>
      <pc:sldChg chg="addSp modSp new mod">
        <pc:chgData name="Technol.Corp 櫻庭竜太" userId="f291aa17-b8e0-4fe2-8f83-ae8a96cc9266" providerId="ADAL" clId="{5F4AA524-280F-4F5F-85AC-18BF63DAB458}" dt="2025-05-13T05:19:43.808" v="1819"/>
        <pc:sldMkLst>
          <pc:docMk/>
          <pc:sldMk cId="925736016" sldId="263"/>
        </pc:sldMkLst>
        <pc:spChg chg="mod">
          <ac:chgData name="Technol.Corp 櫻庭竜太" userId="f291aa17-b8e0-4fe2-8f83-ae8a96cc9266" providerId="ADAL" clId="{5F4AA524-280F-4F5F-85AC-18BF63DAB458}" dt="2025-05-12T00:35:10.412" v="187"/>
          <ac:spMkLst>
            <pc:docMk/>
            <pc:sldMk cId="925736016" sldId="263"/>
            <ac:spMk id="2" creationId="{892114BA-8C95-4524-226A-CBFC91099F54}"/>
          </ac:spMkLst>
        </pc:spChg>
        <pc:spChg chg="mod">
          <ac:chgData name="Technol.Corp 櫻庭竜太" userId="f291aa17-b8e0-4fe2-8f83-ae8a96cc9266" providerId="ADAL" clId="{5F4AA524-280F-4F5F-85AC-18BF63DAB458}" dt="2025-05-12T00:37:11.457" v="288"/>
          <ac:spMkLst>
            <pc:docMk/>
            <pc:sldMk cId="925736016" sldId="263"/>
            <ac:spMk id="3" creationId="{8A0152DF-D996-23F5-9E7A-82DC3C0F0BCB}"/>
          </ac:spMkLst>
        </pc:spChg>
        <pc:spChg chg="mod">
          <ac:chgData name="Technol.Corp 櫻庭竜太" userId="f291aa17-b8e0-4fe2-8f83-ae8a96cc9266" providerId="ADAL" clId="{5F4AA524-280F-4F5F-85AC-18BF63DAB458}" dt="2025-05-12T07:34:54.848" v="654"/>
          <ac:spMkLst>
            <pc:docMk/>
            <pc:sldMk cId="925736016" sldId="263"/>
            <ac:spMk id="6" creationId="{1987D56F-6C60-FB7C-0146-DC56AF7B776A}"/>
          </ac:spMkLst>
        </pc:spChg>
        <pc:spChg chg="mod">
          <ac:chgData name="Technol.Corp 櫻庭竜太" userId="f291aa17-b8e0-4fe2-8f83-ae8a96cc9266" providerId="ADAL" clId="{5F4AA524-280F-4F5F-85AC-18BF63DAB458}" dt="2025-05-13T05:19:43.808" v="1819"/>
          <ac:spMkLst>
            <pc:docMk/>
            <pc:sldMk cId="925736016" sldId="263"/>
            <ac:spMk id="7" creationId="{858C71D6-799E-9F68-B4C7-543DDDF69864}"/>
          </ac:spMkLst>
        </pc:spChg>
        <pc:spChg chg="add mod">
          <ac:chgData name="Technol.Corp 櫻庭竜太" userId="f291aa17-b8e0-4fe2-8f83-ae8a96cc9266" providerId="ADAL" clId="{5F4AA524-280F-4F5F-85AC-18BF63DAB458}" dt="2025-05-12T07:51:15.719" v="857" actId="1076"/>
          <ac:spMkLst>
            <pc:docMk/>
            <pc:sldMk cId="925736016" sldId="263"/>
            <ac:spMk id="12" creationId="{53B94908-93BB-AEF7-D682-7D993356A6C4}"/>
          </ac:spMkLst>
        </pc:spChg>
        <pc:spChg chg="add mod">
          <ac:chgData name="Technol.Corp 櫻庭竜太" userId="f291aa17-b8e0-4fe2-8f83-ae8a96cc9266" providerId="ADAL" clId="{5F4AA524-280F-4F5F-85AC-18BF63DAB458}" dt="2025-05-12T07:51:42.410" v="861" actId="14100"/>
          <ac:spMkLst>
            <pc:docMk/>
            <pc:sldMk cId="925736016" sldId="263"/>
            <ac:spMk id="13" creationId="{1093D682-E373-A313-38D6-569680304822}"/>
          </ac:spMkLst>
        </pc:spChg>
        <pc:spChg chg="add mod">
          <ac:chgData name="Technol.Corp 櫻庭竜太" userId="f291aa17-b8e0-4fe2-8f83-ae8a96cc9266" providerId="ADAL" clId="{5F4AA524-280F-4F5F-85AC-18BF63DAB458}" dt="2025-05-12T07:52:32.701" v="867" actId="14100"/>
          <ac:spMkLst>
            <pc:docMk/>
            <pc:sldMk cId="925736016" sldId="263"/>
            <ac:spMk id="14" creationId="{D56F1304-052D-62D5-C7FC-0E6173ABB403}"/>
          </ac:spMkLst>
        </pc:spChg>
        <pc:picChg chg="add mod">
          <ac:chgData name="Technol.Corp 櫻庭竜太" userId="f291aa17-b8e0-4fe2-8f83-ae8a96cc9266" providerId="ADAL" clId="{5F4AA524-280F-4F5F-85AC-18BF63DAB458}" dt="2025-05-12T07:28:00.399" v="610" actId="1076"/>
          <ac:picMkLst>
            <pc:docMk/>
            <pc:sldMk cId="925736016" sldId="263"/>
            <ac:picMk id="9" creationId="{5D117AE6-CE04-F895-CF3F-CBD6D0B31C30}"/>
          </ac:picMkLst>
        </pc:picChg>
        <pc:picChg chg="add mod modCrop">
          <ac:chgData name="Technol.Corp 櫻庭竜太" userId="f291aa17-b8e0-4fe2-8f83-ae8a96cc9266" providerId="ADAL" clId="{5F4AA524-280F-4F5F-85AC-18BF63DAB458}" dt="2025-05-12T07:31:01.622" v="647" actId="1076"/>
          <ac:picMkLst>
            <pc:docMk/>
            <pc:sldMk cId="925736016" sldId="263"/>
            <ac:picMk id="11" creationId="{8A4DA421-0EF7-B511-948C-548EAED59722}"/>
          </ac:picMkLst>
        </pc:picChg>
      </pc:sldChg>
      <pc:sldChg chg="addSp modSp new mod">
        <pc:chgData name="Technol.Corp 櫻庭竜太" userId="f291aa17-b8e0-4fe2-8f83-ae8a96cc9266" providerId="ADAL" clId="{5F4AA524-280F-4F5F-85AC-18BF63DAB458}" dt="2025-05-13T04:48:23.675" v="1634"/>
        <pc:sldMkLst>
          <pc:docMk/>
          <pc:sldMk cId="3628408525" sldId="264"/>
        </pc:sldMkLst>
        <pc:spChg chg="mod">
          <ac:chgData name="Technol.Corp 櫻庭竜太" userId="f291aa17-b8e0-4fe2-8f83-ae8a96cc9266" providerId="ADAL" clId="{5F4AA524-280F-4F5F-85AC-18BF63DAB458}" dt="2025-05-13T04:48:02.801" v="1602"/>
          <ac:spMkLst>
            <pc:docMk/>
            <pc:sldMk cId="3628408525" sldId="264"/>
            <ac:spMk id="3" creationId="{4B50C3FC-14AF-2F8E-0987-32D3FB7B3083}"/>
          </ac:spMkLst>
        </pc:spChg>
        <pc:spChg chg="mod">
          <ac:chgData name="Technol.Corp 櫻庭竜太" userId="f291aa17-b8e0-4fe2-8f83-ae8a96cc9266" providerId="ADAL" clId="{5F4AA524-280F-4F5F-85AC-18BF63DAB458}" dt="2025-05-13T04:48:23.675" v="1634"/>
          <ac:spMkLst>
            <pc:docMk/>
            <pc:sldMk cId="3628408525" sldId="264"/>
            <ac:spMk id="6" creationId="{1A26887A-DB4E-5545-086C-68C22D473897}"/>
          </ac:spMkLst>
        </pc:spChg>
        <pc:spChg chg="add mod">
          <ac:chgData name="Technol.Corp 櫻庭竜太" userId="f291aa17-b8e0-4fe2-8f83-ae8a96cc9266" providerId="ADAL" clId="{5F4AA524-280F-4F5F-85AC-18BF63DAB458}" dt="2025-05-13T04:46:16.399" v="1547" actId="1076"/>
          <ac:spMkLst>
            <pc:docMk/>
            <pc:sldMk cId="3628408525" sldId="264"/>
            <ac:spMk id="7" creationId="{D1B46A05-B927-7120-363A-7C6C15CE0FE0}"/>
          </ac:spMkLst>
        </pc:spChg>
        <pc:spChg chg="add mod">
          <ac:chgData name="Technol.Corp 櫻庭竜太" userId="f291aa17-b8e0-4fe2-8f83-ae8a96cc9266" providerId="ADAL" clId="{5F4AA524-280F-4F5F-85AC-18BF63DAB458}" dt="2025-05-13T04:46:37.402" v="1555"/>
          <ac:spMkLst>
            <pc:docMk/>
            <pc:sldMk cId="3628408525" sldId="264"/>
            <ac:spMk id="10" creationId="{D8B0757A-4DE4-DC01-3DB9-26D810D6C303}"/>
          </ac:spMkLst>
        </pc:spChg>
        <pc:spChg chg="add mod">
          <ac:chgData name="Technol.Corp 櫻庭竜太" userId="f291aa17-b8e0-4fe2-8f83-ae8a96cc9266" providerId="ADAL" clId="{5F4AA524-280F-4F5F-85AC-18BF63DAB458}" dt="2025-05-13T04:46:47.690" v="1562" actId="1076"/>
          <ac:spMkLst>
            <pc:docMk/>
            <pc:sldMk cId="3628408525" sldId="264"/>
            <ac:spMk id="12" creationId="{FABF1356-C7D9-54F2-8E76-0D4CF7117E92}"/>
          </ac:spMkLst>
        </pc:spChg>
        <pc:spChg chg="add mod">
          <ac:chgData name="Technol.Corp 櫻庭竜太" userId="f291aa17-b8e0-4fe2-8f83-ae8a96cc9266" providerId="ADAL" clId="{5F4AA524-280F-4F5F-85AC-18BF63DAB458}" dt="2025-05-13T04:47:09.819" v="1570" actId="1076"/>
          <ac:spMkLst>
            <pc:docMk/>
            <pc:sldMk cId="3628408525" sldId="264"/>
            <ac:spMk id="13" creationId="{0D324E3F-4E0E-EE3A-44D0-A4DBD48A5253}"/>
          </ac:spMkLst>
        </pc:spChg>
        <pc:spChg chg="add mod">
          <ac:chgData name="Technol.Corp 櫻庭竜太" userId="f291aa17-b8e0-4fe2-8f83-ae8a96cc9266" providerId="ADAL" clId="{5F4AA524-280F-4F5F-85AC-18BF63DAB458}" dt="2025-05-13T04:47:31.497" v="1579" actId="1076"/>
          <ac:spMkLst>
            <pc:docMk/>
            <pc:sldMk cId="3628408525" sldId="264"/>
            <ac:spMk id="14" creationId="{7F87AE37-D72F-39B4-35D7-4DB1389CCBA2}"/>
          </ac:spMkLst>
        </pc:spChg>
        <pc:spChg chg="add mod">
          <ac:chgData name="Technol.Corp 櫻庭竜太" userId="f291aa17-b8e0-4fe2-8f83-ae8a96cc9266" providerId="ADAL" clId="{5F4AA524-280F-4F5F-85AC-18BF63DAB458}" dt="2025-05-13T04:47:50.177" v="1587" actId="1076"/>
          <ac:spMkLst>
            <pc:docMk/>
            <pc:sldMk cId="3628408525" sldId="264"/>
            <ac:spMk id="15" creationId="{7AB88574-B36A-484E-075A-75D3E0F1A853}"/>
          </ac:spMkLst>
        </pc:spChg>
        <pc:picChg chg="add mod modCrop">
          <ac:chgData name="Technol.Corp 櫻庭竜太" userId="f291aa17-b8e0-4fe2-8f83-ae8a96cc9266" providerId="ADAL" clId="{5F4AA524-280F-4F5F-85AC-18BF63DAB458}" dt="2025-05-12T07:58:24.362" v="1013" actId="732"/>
          <ac:picMkLst>
            <pc:docMk/>
            <pc:sldMk cId="3628408525" sldId="264"/>
            <ac:picMk id="8" creationId="{C3FD799E-C683-3A03-A8C3-99FB845C12EB}"/>
          </ac:picMkLst>
        </pc:picChg>
        <pc:picChg chg="add mod modCrop">
          <ac:chgData name="Technol.Corp 櫻庭竜太" userId="f291aa17-b8e0-4fe2-8f83-ae8a96cc9266" providerId="ADAL" clId="{5F4AA524-280F-4F5F-85AC-18BF63DAB458}" dt="2025-05-12T08:15:59.747" v="1249" actId="1076"/>
          <ac:picMkLst>
            <pc:docMk/>
            <pc:sldMk cId="3628408525" sldId="264"/>
            <ac:picMk id="9" creationId="{EFBE7495-BCF7-8426-65D1-B0253547C831}"/>
          </ac:picMkLst>
        </pc:picChg>
        <pc:picChg chg="add mod">
          <ac:chgData name="Technol.Corp 櫻庭竜太" userId="f291aa17-b8e0-4fe2-8f83-ae8a96cc9266" providerId="ADAL" clId="{5F4AA524-280F-4F5F-85AC-18BF63DAB458}" dt="2025-05-12T08:00:08.308" v="1023" actId="1076"/>
          <ac:picMkLst>
            <pc:docMk/>
            <pc:sldMk cId="3628408525" sldId="264"/>
            <ac:picMk id="11" creationId="{6E153E84-B8B5-9FE0-1B4C-30F0C5F247EC}"/>
          </ac:picMkLst>
        </pc:picChg>
      </pc:sldChg>
      <pc:sldChg chg="addSp modSp new del mod">
        <pc:chgData name="Technol.Corp 櫻庭竜太" userId="f291aa17-b8e0-4fe2-8f83-ae8a96cc9266" providerId="ADAL" clId="{5F4AA524-280F-4F5F-85AC-18BF63DAB458}" dt="2025-05-12T07:38:01.511" v="678" actId="2696"/>
        <pc:sldMkLst>
          <pc:docMk/>
          <pc:sldMk cId="2083158715" sldId="265"/>
        </pc:sldMkLst>
        <pc:spChg chg="mod">
          <ac:chgData name="Technol.Corp 櫻庭竜太" userId="f291aa17-b8e0-4fe2-8f83-ae8a96cc9266" providerId="ADAL" clId="{5F4AA524-280F-4F5F-85AC-18BF63DAB458}" dt="2025-05-12T07:37:28.192" v="676" actId="20577"/>
          <ac:spMkLst>
            <pc:docMk/>
            <pc:sldMk cId="2083158715" sldId="265"/>
            <ac:spMk id="3" creationId="{00F60CD2-5487-3D12-F59F-A7FBDEAB6137}"/>
          </ac:spMkLst>
        </pc:spChg>
        <pc:picChg chg="add mod">
          <ac:chgData name="Technol.Corp 櫻庭竜太" userId="f291aa17-b8e0-4fe2-8f83-ae8a96cc9266" providerId="ADAL" clId="{5F4AA524-280F-4F5F-85AC-18BF63DAB458}" dt="2025-05-12T07:37:34.080" v="677"/>
          <ac:picMkLst>
            <pc:docMk/>
            <pc:sldMk cId="2083158715" sldId="265"/>
            <ac:picMk id="6" creationId="{D4EA4258-BFB9-C841-EBBC-C850856E875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EBDEE5-9EFA-4F17-BC47-BBD98E688FDF}" type="datetimeFigureOut">
              <a:rPr kumimoji="1" lang="ja-JP" altLang="en-US" smtClean="0"/>
              <a:t>2025/5/13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C9D35A-F642-4CD4-A865-22AFABC82CF9}" type="slidenum">
              <a:rPr kumimoji="1" lang="ja-JP" altLang="en-US" smtClean="0"/>
              <a:t>‹#›</a:t>
            </a:fld>
            <a:endParaRPr kumimoji="1" lang="ja-JP" altLang="en-US"/>
          </a:p>
        </p:txBody>
      </p:sp>
    </p:spTree>
    <p:extLst>
      <p:ext uri="{BB962C8B-B14F-4D97-AF65-F5344CB8AC3E}">
        <p14:creationId xmlns:p14="http://schemas.microsoft.com/office/powerpoint/2010/main" val="41436457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20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A7C82BE-B527-4BA3-A0E8-B80858307438}" type="datetime1">
              <a:rPr lang="en-US" altLang="ja-JP" smtClean="0"/>
              <a:t>5/13/2025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ltLang="ja-JP" cap="none">
                <a:solidFill>
                  <a:schemeClr val="bg1"/>
                </a:solidFill>
              </a:rPr>
              <a:t>Copyright 2024 Technol INC. All Rights Reserved.</a:t>
            </a: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5EEB818-06CF-4A8E-AA24-B20996F1D0DE}" type="datetime1">
              <a:rPr lang="en-US" altLang="ja-JP" smtClean="0"/>
              <a:t>5/13/2025</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altLang="ja-JP" cap="none"/>
              <a:t>Copyright 2024 Technol INC. All Rights Reserved.</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6F0ECE-FF3E-4F00-8D7A-72367961747F}" type="datetime1">
              <a:rPr lang="en-US" altLang="ja-JP" smtClean="0"/>
              <a:t>5/13/2025</a:t>
            </a:fld>
            <a:endParaRPr lang="en-US" dirty="0"/>
          </a:p>
        </p:txBody>
      </p:sp>
      <p:sp>
        <p:nvSpPr>
          <p:cNvPr id="5" name="Footer Placeholder 4"/>
          <p:cNvSpPr>
            <a:spLocks noGrp="1"/>
          </p:cNvSpPr>
          <p:nvPr>
            <p:ph type="ftr" sz="quarter" idx="11"/>
          </p:nvPr>
        </p:nvSpPr>
        <p:spPr/>
        <p:txBody>
          <a:bodyPr/>
          <a:lstStyle>
            <a:lvl1pPr>
              <a:defRPr>
                <a:solidFill>
                  <a:schemeClr val="bg1">
                    <a:lumMod val="75000"/>
                  </a:schemeClr>
                </a:solidFill>
              </a:defRPr>
            </a:lvl1pPr>
          </a:lstStyle>
          <a:p>
            <a:r>
              <a:rPr lang="en-US" altLang="ja-JP" cap="none"/>
              <a:t>Copyright 2024 Technol INC. All Rights Reserved.</a:t>
            </a: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D31CA50-EA78-4B36-8E1E-F9F92CA4CDEB}" type="datetime1">
              <a:rPr lang="en-US" altLang="ja-JP" smtClean="0"/>
              <a:t>5/13/2025</a:t>
            </a:fld>
            <a:endParaRPr lang="en-US" dirty="0"/>
          </a:p>
        </p:txBody>
      </p:sp>
      <p:sp>
        <p:nvSpPr>
          <p:cNvPr id="5" name="Footer Placeholder 4"/>
          <p:cNvSpPr>
            <a:spLocks noGrp="1"/>
          </p:cNvSpPr>
          <p:nvPr>
            <p:ph type="ftr" sz="quarter" idx="11"/>
          </p:nvPr>
        </p:nvSpPr>
        <p:spPr/>
        <p:txBody>
          <a:bodyPr/>
          <a:lstStyle>
            <a:lvl1pPr>
              <a:defRPr>
                <a:solidFill>
                  <a:schemeClr val="bg1">
                    <a:lumMod val="75000"/>
                  </a:schemeClr>
                </a:solidFill>
              </a:defRPr>
            </a:lvl1pPr>
          </a:lstStyle>
          <a:p>
            <a:r>
              <a:rPr lang="en-US" altLang="ja-JP" cap="none"/>
              <a:t>Copyright 2024 Technol INC. All Rights Reserved.</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C6CBA4B-3BFC-46F1-A2F0-448EA5EEB26B}" type="datetime1">
              <a:rPr lang="en-US" altLang="ja-JP" smtClean="0"/>
              <a:t>5/13/2025</a:t>
            </a:fld>
            <a:endParaRPr lang="en-US" dirty="0"/>
          </a:p>
        </p:txBody>
      </p:sp>
      <p:sp>
        <p:nvSpPr>
          <p:cNvPr id="6" name="Footer Placeholder 5"/>
          <p:cNvSpPr>
            <a:spLocks noGrp="1"/>
          </p:cNvSpPr>
          <p:nvPr>
            <p:ph type="ftr" sz="quarter" idx="11"/>
          </p:nvPr>
        </p:nvSpPr>
        <p:spPr/>
        <p:txBody>
          <a:bodyPr/>
          <a:lstStyle/>
          <a:p>
            <a:r>
              <a:rPr lang="en-US" altLang="ja-JP" cap="none"/>
              <a:t>Copyright 2024 Technol INC. All Rights Reserved.</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FDEB3B-3B38-4918-8C59-F4C45A078424}" type="datetime1">
              <a:rPr lang="en-US" altLang="ja-JP" smtClean="0"/>
              <a:t>5/13/2025</a:t>
            </a:fld>
            <a:endParaRPr lang="en-US" dirty="0"/>
          </a:p>
        </p:txBody>
      </p:sp>
      <p:sp>
        <p:nvSpPr>
          <p:cNvPr id="8" name="Footer Placeholder 7"/>
          <p:cNvSpPr>
            <a:spLocks noGrp="1"/>
          </p:cNvSpPr>
          <p:nvPr>
            <p:ph type="ftr" sz="quarter" idx="11"/>
          </p:nvPr>
        </p:nvSpPr>
        <p:spPr/>
        <p:txBody>
          <a:bodyPr/>
          <a:lstStyle/>
          <a:p>
            <a:r>
              <a:rPr lang="en-US" altLang="ja-JP" cap="none"/>
              <a:t>Copyright 2024 Technol INC. All Rights Reserved.</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本文分割">
    <p:spTree>
      <p:nvGrpSpPr>
        <p:cNvPr id="1" name=""/>
        <p:cNvGrpSpPr/>
        <p:nvPr/>
      </p:nvGrpSpPr>
      <p:grpSpPr>
        <a:xfrm>
          <a:off x="0" y="0"/>
          <a:ext cx="0" cy="0"/>
          <a:chOff x="0" y="0"/>
          <a:chExt cx="0" cy="0"/>
        </a:xfrm>
      </p:grpSpPr>
      <p:sp>
        <p:nvSpPr>
          <p:cNvPr id="7" name="Rectangle 6"/>
          <p:cNvSpPr>
            <a:spLocks noChangeAspect="1"/>
          </p:cNvSpPr>
          <p:nvPr/>
        </p:nvSpPr>
        <p:spPr>
          <a:xfrm>
            <a:off x="440683" y="315243"/>
            <a:ext cx="11300036" cy="4858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430254"/>
            <a:ext cx="11029616" cy="362767"/>
          </a:xfrm>
        </p:spPr>
        <p:txBody>
          <a:bodyPr>
            <a:noAutofit/>
          </a:bodyPr>
          <a:lstStyle>
            <a:lvl1pPr>
              <a:defRPr sz="2000"/>
            </a:lvl1pPr>
          </a:lstStyle>
          <a:p>
            <a:r>
              <a:rPr lang="ja-JP" altLang="en-US"/>
              <a:t>マスター タイトルの書式設定</a:t>
            </a:r>
            <a:endParaRPr lang="en-US" dirty="0"/>
          </a:p>
        </p:txBody>
      </p:sp>
      <p:sp>
        <p:nvSpPr>
          <p:cNvPr id="9" name="テキスト ボックス 8">
            <a:extLst>
              <a:ext uri="{FF2B5EF4-FFF2-40B4-BE49-F238E27FC236}">
                <a16:creationId xmlns:a16="http://schemas.microsoft.com/office/drawing/2014/main" id="{49B898A8-42F5-D597-11FD-B34A4CC315A4}"/>
              </a:ext>
            </a:extLst>
          </p:cNvPr>
          <p:cNvSpPr txBox="1"/>
          <p:nvPr userDrawn="1"/>
        </p:nvSpPr>
        <p:spPr>
          <a:xfrm>
            <a:off x="575894" y="916124"/>
            <a:ext cx="11029616" cy="307777"/>
          </a:xfrm>
          <a:prstGeom prst="rect">
            <a:avLst/>
          </a:prstGeom>
          <a:noFill/>
        </p:spPr>
        <p:txBody>
          <a:bodyPr wrap="square" rtlCol="0">
            <a:spAutoFit/>
          </a:bodyPr>
          <a:lstStyle/>
          <a:p>
            <a:endParaRPr kumimoji="1" lang="ja-JP" altLang="en-US" sz="1400"/>
          </a:p>
        </p:txBody>
      </p:sp>
      <p:sp>
        <p:nvSpPr>
          <p:cNvPr id="11" name="テキスト プレースホルダー 10">
            <a:extLst>
              <a:ext uri="{FF2B5EF4-FFF2-40B4-BE49-F238E27FC236}">
                <a16:creationId xmlns:a16="http://schemas.microsoft.com/office/drawing/2014/main" id="{3C24DA33-1966-2826-9B5A-459BDB186A65}"/>
              </a:ext>
            </a:extLst>
          </p:cNvPr>
          <p:cNvSpPr>
            <a:spLocks noGrp="1"/>
          </p:cNvSpPr>
          <p:nvPr>
            <p:ph type="body" sz="quarter" idx="13"/>
          </p:nvPr>
        </p:nvSpPr>
        <p:spPr>
          <a:xfrm>
            <a:off x="586490" y="1594208"/>
            <a:ext cx="5509510" cy="4896000"/>
          </a:xfrm>
        </p:spPr>
        <p:txBody>
          <a:bodyPr anchor="t">
            <a:normAutofit/>
          </a:bodyPr>
          <a:lstStyle>
            <a:lvl1pPr marL="0" indent="0">
              <a:buNone/>
              <a:defRPr sz="1400" b="0"/>
            </a:lvl1pPr>
          </a:lstStyle>
          <a:p>
            <a:pPr lvl="0"/>
            <a:r>
              <a:rPr kumimoji="1" lang="ja-JP" altLang="en-US"/>
              <a:t>マスター テキストの書式設定</a:t>
            </a:r>
          </a:p>
        </p:txBody>
      </p:sp>
      <p:sp>
        <p:nvSpPr>
          <p:cNvPr id="12" name="日付プレースホルダー 11">
            <a:extLst>
              <a:ext uri="{FF2B5EF4-FFF2-40B4-BE49-F238E27FC236}">
                <a16:creationId xmlns:a16="http://schemas.microsoft.com/office/drawing/2014/main" id="{036ECC77-795A-F6A7-EBB9-05559C0AD635}"/>
              </a:ext>
            </a:extLst>
          </p:cNvPr>
          <p:cNvSpPr>
            <a:spLocks noGrp="1"/>
          </p:cNvSpPr>
          <p:nvPr>
            <p:ph type="dt" sz="half" idx="14"/>
          </p:nvPr>
        </p:nvSpPr>
        <p:spPr/>
        <p:txBody>
          <a:bodyPr/>
          <a:lstStyle/>
          <a:p>
            <a:fld id="{391AD58D-98BF-4FA0-BA18-03EB9BFC5F4E}" type="datetime1">
              <a:rPr lang="en-US" altLang="ja-JP" smtClean="0"/>
              <a:t>5/13/2025</a:t>
            </a:fld>
            <a:endParaRPr lang="en-US" dirty="0"/>
          </a:p>
        </p:txBody>
      </p:sp>
      <p:sp>
        <p:nvSpPr>
          <p:cNvPr id="13" name="フッター プレースホルダー 12">
            <a:extLst>
              <a:ext uri="{FF2B5EF4-FFF2-40B4-BE49-F238E27FC236}">
                <a16:creationId xmlns:a16="http://schemas.microsoft.com/office/drawing/2014/main" id="{7E7FAF23-7C2C-3266-663B-2350753080D4}"/>
              </a:ext>
            </a:extLst>
          </p:cNvPr>
          <p:cNvSpPr>
            <a:spLocks noGrp="1"/>
          </p:cNvSpPr>
          <p:nvPr>
            <p:ph type="ftr" sz="quarter" idx="15"/>
          </p:nvPr>
        </p:nvSpPr>
        <p:spPr/>
        <p:txBody>
          <a:bodyPr/>
          <a:lstStyle/>
          <a:p>
            <a:r>
              <a:rPr lang="en-US" altLang="ja-JP" cap="none"/>
              <a:t>Copyright 2024 Technol INC. All Rights Reserved.</a:t>
            </a:r>
          </a:p>
        </p:txBody>
      </p:sp>
      <p:sp>
        <p:nvSpPr>
          <p:cNvPr id="14" name="スライド番号プレースホルダー 13">
            <a:extLst>
              <a:ext uri="{FF2B5EF4-FFF2-40B4-BE49-F238E27FC236}">
                <a16:creationId xmlns:a16="http://schemas.microsoft.com/office/drawing/2014/main" id="{2769A19C-0B56-D8BB-1698-79B7E8FBF312}"/>
              </a:ext>
            </a:extLst>
          </p:cNvPr>
          <p:cNvSpPr>
            <a:spLocks noGrp="1"/>
          </p:cNvSpPr>
          <p:nvPr>
            <p:ph type="sldNum" sz="quarter" idx="16"/>
          </p:nvPr>
        </p:nvSpPr>
        <p:spPr/>
        <p:txBody>
          <a:bodyPr/>
          <a:lstStyle/>
          <a:p>
            <a:fld id="{D57F1E4F-1CFF-5643-939E-217C01CDF565}" type="slidenum">
              <a:rPr lang="en-US" smtClean="0"/>
              <a:pPr/>
              <a:t>‹#›</a:t>
            </a:fld>
            <a:endParaRPr lang="en-US" dirty="0"/>
          </a:p>
        </p:txBody>
      </p:sp>
      <p:sp>
        <p:nvSpPr>
          <p:cNvPr id="2" name="テキスト プレースホルダー 10">
            <a:extLst>
              <a:ext uri="{FF2B5EF4-FFF2-40B4-BE49-F238E27FC236}">
                <a16:creationId xmlns:a16="http://schemas.microsoft.com/office/drawing/2014/main" id="{A689B65D-C4FF-62CC-B3A2-D0211F516057}"/>
              </a:ext>
            </a:extLst>
          </p:cNvPr>
          <p:cNvSpPr>
            <a:spLocks noGrp="1"/>
          </p:cNvSpPr>
          <p:nvPr>
            <p:ph type="body" sz="quarter" idx="17"/>
          </p:nvPr>
        </p:nvSpPr>
        <p:spPr>
          <a:xfrm>
            <a:off x="6096000" y="1594208"/>
            <a:ext cx="5509510" cy="4904093"/>
          </a:xfrm>
        </p:spPr>
        <p:txBody>
          <a:bodyPr anchor="t">
            <a:normAutofit/>
          </a:bodyPr>
          <a:lstStyle>
            <a:lvl1pPr marL="0" indent="0">
              <a:buNone/>
              <a:defRPr sz="1400" b="0"/>
            </a:lvl1pPr>
          </a:lstStyle>
          <a:p>
            <a:pPr lvl="0"/>
            <a:r>
              <a:rPr kumimoji="1" lang="ja-JP" altLang="en-US"/>
              <a:t>マスター テキストの書式設定</a:t>
            </a:r>
          </a:p>
        </p:txBody>
      </p:sp>
      <p:cxnSp>
        <p:nvCxnSpPr>
          <p:cNvPr id="4" name="直線コネクタ 3">
            <a:extLst>
              <a:ext uri="{FF2B5EF4-FFF2-40B4-BE49-F238E27FC236}">
                <a16:creationId xmlns:a16="http://schemas.microsoft.com/office/drawing/2014/main" id="{F8D8996F-ADBD-DFC1-FB7D-61E2E66F28C3}"/>
              </a:ext>
            </a:extLst>
          </p:cNvPr>
          <p:cNvCxnSpPr>
            <a:cxnSpLocks/>
          </p:cNvCxnSpPr>
          <p:nvPr userDrawn="1"/>
        </p:nvCxnSpPr>
        <p:spPr>
          <a:xfrm>
            <a:off x="5985506" y="1658945"/>
            <a:ext cx="0" cy="475200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 name="テキスト プレースホルダー 4">
            <a:extLst>
              <a:ext uri="{FF2B5EF4-FFF2-40B4-BE49-F238E27FC236}">
                <a16:creationId xmlns:a16="http://schemas.microsoft.com/office/drawing/2014/main" id="{53F17E2C-6B70-5DAD-61E6-D05C14CAA0F7}"/>
              </a:ext>
            </a:extLst>
          </p:cNvPr>
          <p:cNvSpPr>
            <a:spLocks noGrp="1"/>
          </p:cNvSpPr>
          <p:nvPr>
            <p:ph type="body" sz="quarter" idx="18"/>
          </p:nvPr>
        </p:nvSpPr>
        <p:spPr>
          <a:xfrm>
            <a:off x="591787" y="899940"/>
            <a:ext cx="11024319" cy="639551"/>
          </a:xfrm>
        </p:spPr>
        <p:txBody>
          <a:bodyPr anchor="t">
            <a:normAutofit/>
          </a:bodyPr>
          <a:lstStyle>
            <a:lvl1pPr marL="0" indent="0">
              <a:buNone/>
              <a:defRPr sz="1400"/>
            </a:lvl1pPr>
          </a:lstStyle>
          <a:p>
            <a:pPr lvl="0"/>
            <a:r>
              <a:rPr kumimoji="1" lang="ja-JP" altLang="en-US"/>
              <a:t>マスター テキストの書式設定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タイトルと本文分割">
    <p:spTree>
      <p:nvGrpSpPr>
        <p:cNvPr id="1" name=""/>
        <p:cNvGrpSpPr/>
        <p:nvPr/>
      </p:nvGrpSpPr>
      <p:grpSpPr>
        <a:xfrm>
          <a:off x="0" y="0"/>
          <a:ext cx="0" cy="0"/>
          <a:chOff x="0" y="0"/>
          <a:chExt cx="0" cy="0"/>
        </a:xfrm>
      </p:grpSpPr>
      <p:sp>
        <p:nvSpPr>
          <p:cNvPr id="7" name="Rectangle 6"/>
          <p:cNvSpPr>
            <a:spLocks noChangeAspect="1"/>
          </p:cNvSpPr>
          <p:nvPr/>
        </p:nvSpPr>
        <p:spPr>
          <a:xfrm>
            <a:off x="440683" y="315243"/>
            <a:ext cx="11300036" cy="4858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430254"/>
            <a:ext cx="11029616" cy="362767"/>
          </a:xfrm>
        </p:spPr>
        <p:txBody>
          <a:bodyPr>
            <a:noAutofit/>
          </a:bodyPr>
          <a:lstStyle>
            <a:lvl1pPr>
              <a:defRPr sz="2000"/>
            </a:lvl1pPr>
          </a:lstStyle>
          <a:p>
            <a:r>
              <a:rPr lang="ja-JP" altLang="en-US"/>
              <a:t>マスター タイトルの書式設定</a:t>
            </a:r>
            <a:endParaRPr lang="en-US" dirty="0"/>
          </a:p>
        </p:txBody>
      </p:sp>
      <p:sp>
        <p:nvSpPr>
          <p:cNvPr id="9" name="テキスト ボックス 8">
            <a:extLst>
              <a:ext uri="{FF2B5EF4-FFF2-40B4-BE49-F238E27FC236}">
                <a16:creationId xmlns:a16="http://schemas.microsoft.com/office/drawing/2014/main" id="{49B898A8-42F5-D597-11FD-B34A4CC315A4}"/>
              </a:ext>
            </a:extLst>
          </p:cNvPr>
          <p:cNvSpPr txBox="1"/>
          <p:nvPr userDrawn="1"/>
        </p:nvSpPr>
        <p:spPr>
          <a:xfrm>
            <a:off x="575894" y="916124"/>
            <a:ext cx="11029616" cy="307777"/>
          </a:xfrm>
          <a:prstGeom prst="rect">
            <a:avLst/>
          </a:prstGeom>
          <a:noFill/>
        </p:spPr>
        <p:txBody>
          <a:bodyPr wrap="square" rtlCol="0">
            <a:spAutoFit/>
          </a:bodyPr>
          <a:lstStyle/>
          <a:p>
            <a:endParaRPr kumimoji="1" lang="ja-JP" altLang="en-US" sz="1400"/>
          </a:p>
        </p:txBody>
      </p:sp>
      <p:sp>
        <p:nvSpPr>
          <p:cNvPr id="11" name="テキスト プレースホルダー 10">
            <a:extLst>
              <a:ext uri="{FF2B5EF4-FFF2-40B4-BE49-F238E27FC236}">
                <a16:creationId xmlns:a16="http://schemas.microsoft.com/office/drawing/2014/main" id="{3C24DA33-1966-2826-9B5A-459BDB186A65}"/>
              </a:ext>
            </a:extLst>
          </p:cNvPr>
          <p:cNvSpPr>
            <a:spLocks noGrp="1"/>
          </p:cNvSpPr>
          <p:nvPr>
            <p:ph type="body" sz="quarter" idx="13"/>
          </p:nvPr>
        </p:nvSpPr>
        <p:spPr>
          <a:xfrm>
            <a:off x="586490" y="908032"/>
            <a:ext cx="5509510" cy="5582176"/>
          </a:xfrm>
        </p:spPr>
        <p:txBody>
          <a:bodyPr anchor="t">
            <a:normAutofit/>
          </a:bodyPr>
          <a:lstStyle>
            <a:lvl1pPr marL="0" indent="0">
              <a:buNone/>
              <a:defRPr sz="1400" b="0"/>
            </a:lvl1pPr>
          </a:lstStyle>
          <a:p>
            <a:pPr lvl="0"/>
            <a:r>
              <a:rPr kumimoji="1" lang="ja-JP" altLang="en-US"/>
              <a:t>マスター テキストの書式設定</a:t>
            </a:r>
          </a:p>
        </p:txBody>
      </p:sp>
      <p:sp>
        <p:nvSpPr>
          <p:cNvPr id="12" name="日付プレースホルダー 11">
            <a:extLst>
              <a:ext uri="{FF2B5EF4-FFF2-40B4-BE49-F238E27FC236}">
                <a16:creationId xmlns:a16="http://schemas.microsoft.com/office/drawing/2014/main" id="{036ECC77-795A-F6A7-EBB9-05559C0AD635}"/>
              </a:ext>
            </a:extLst>
          </p:cNvPr>
          <p:cNvSpPr>
            <a:spLocks noGrp="1"/>
          </p:cNvSpPr>
          <p:nvPr>
            <p:ph type="dt" sz="half" idx="14"/>
          </p:nvPr>
        </p:nvSpPr>
        <p:spPr/>
        <p:txBody>
          <a:bodyPr/>
          <a:lstStyle/>
          <a:p>
            <a:fld id="{391AD58D-98BF-4FA0-BA18-03EB9BFC5F4E}" type="datetime1">
              <a:rPr lang="en-US" altLang="ja-JP" smtClean="0"/>
              <a:t>5/13/2025</a:t>
            </a:fld>
            <a:endParaRPr lang="en-US" dirty="0"/>
          </a:p>
        </p:txBody>
      </p:sp>
      <p:sp>
        <p:nvSpPr>
          <p:cNvPr id="13" name="フッター プレースホルダー 12">
            <a:extLst>
              <a:ext uri="{FF2B5EF4-FFF2-40B4-BE49-F238E27FC236}">
                <a16:creationId xmlns:a16="http://schemas.microsoft.com/office/drawing/2014/main" id="{7E7FAF23-7C2C-3266-663B-2350753080D4}"/>
              </a:ext>
            </a:extLst>
          </p:cNvPr>
          <p:cNvSpPr>
            <a:spLocks noGrp="1"/>
          </p:cNvSpPr>
          <p:nvPr>
            <p:ph type="ftr" sz="quarter" idx="15"/>
          </p:nvPr>
        </p:nvSpPr>
        <p:spPr/>
        <p:txBody>
          <a:bodyPr/>
          <a:lstStyle/>
          <a:p>
            <a:r>
              <a:rPr lang="en-US" altLang="ja-JP" cap="none"/>
              <a:t>Copyright 2024 Technol INC. All Rights Reserved.</a:t>
            </a:r>
          </a:p>
        </p:txBody>
      </p:sp>
      <p:sp>
        <p:nvSpPr>
          <p:cNvPr id="14" name="スライド番号プレースホルダー 13">
            <a:extLst>
              <a:ext uri="{FF2B5EF4-FFF2-40B4-BE49-F238E27FC236}">
                <a16:creationId xmlns:a16="http://schemas.microsoft.com/office/drawing/2014/main" id="{2769A19C-0B56-D8BB-1698-79B7E8FBF312}"/>
              </a:ext>
            </a:extLst>
          </p:cNvPr>
          <p:cNvSpPr>
            <a:spLocks noGrp="1"/>
          </p:cNvSpPr>
          <p:nvPr>
            <p:ph type="sldNum" sz="quarter" idx="16"/>
          </p:nvPr>
        </p:nvSpPr>
        <p:spPr/>
        <p:txBody>
          <a:bodyPr/>
          <a:lstStyle/>
          <a:p>
            <a:fld id="{D57F1E4F-1CFF-5643-939E-217C01CDF565}" type="slidenum">
              <a:rPr lang="en-US" smtClean="0"/>
              <a:pPr/>
              <a:t>‹#›</a:t>
            </a:fld>
            <a:endParaRPr lang="en-US" dirty="0"/>
          </a:p>
        </p:txBody>
      </p:sp>
      <p:sp>
        <p:nvSpPr>
          <p:cNvPr id="2" name="テキスト プレースホルダー 10">
            <a:extLst>
              <a:ext uri="{FF2B5EF4-FFF2-40B4-BE49-F238E27FC236}">
                <a16:creationId xmlns:a16="http://schemas.microsoft.com/office/drawing/2014/main" id="{A689B65D-C4FF-62CC-B3A2-D0211F516057}"/>
              </a:ext>
            </a:extLst>
          </p:cNvPr>
          <p:cNvSpPr>
            <a:spLocks noGrp="1"/>
          </p:cNvSpPr>
          <p:nvPr>
            <p:ph type="body" sz="quarter" idx="17"/>
          </p:nvPr>
        </p:nvSpPr>
        <p:spPr>
          <a:xfrm>
            <a:off x="6096000" y="916124"/>
            <a:ext cx="5509510" cy="5582177"/>
          </a:xfrm>
        </p:spPr>
        <p:txBody>
          <a:bodyPr anchor="t">
            <a:normAutofit/>
          </a:bodyPr>
          <a:lstStyle>
            <a:lvl1pPr marL="0" indent="0">
              <a:buNone/>
              <a:defRPr sz="1400" b="0"/>
            </a:lvl1pPr>
          </a:lstStyle>
          <a:p>
            <a:pPr lvl="0"/>
            <a:r>
              <a:rPr kumimoji="1" lang="ja-JP" altLang="en-US"/>
              <a:t>マスター テキストの書式設定</a:t>
            </a:r>
          </a:p>
        </p:txBody>
      </p:sp>
      <p:cxnSp>
        <p:nvCxnSpPr>
          <p:cNvPr id="4" name="直線コネクタ 3">
            <a:extLst>
              <a:ext uri="{FF2B5EF4-FFF2-40B4-BE49-F238E27FC236}">
                <a16:creationId xmlns:a16="http://schemas.microsoft.com/office/drawing/2014/main" id="{F8D8996F-ADBD-DFC1-FB7D-61E2E66F28C3}"/>
              </a:ext>
            </a:extLst>
          </p:cNvPr>
          <p:cNvCxnSpPr>
            <a:cxnSpLocks/>
          </p:cNvCxnSpPr>
          <p:nvPr userDrawn="1"/>
        </p:nvCxnSpPr>
        <p:spPr>
          <a:xfrm>
            <a:off x="6009782" y="972768"/>
            <a:ext cx="0" cy="543600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0097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タイトルと本文">
    <p:spTree>
      <p:nvGrpSpPr>
        <p:cNvPr id="1" name=""/>
        <p:cNvGrpSpPr/>
        <p:nvPr/>
      </p:nvGrpSpPr>
      <p:grpSpPr>
        <a:xfrm>
          <a:off x="0" y="0"/>
          <a:ext cx="0" cy="0"/>
          <a:chOff x="0" y="0"/>
          <a:chExt cx="0" cy="0"/>
        </a:xfrm>
      </p:grpSpPr>
      <p:sp>
        <p:nvSpPr>
          <p:cNvPr id="7" name="Rectangle 6"/>
          <p:cNvSpPr>
            <a:spLocks noChangeAspect="1"/>
          </p:cNvSpPr>
          <p:nvPr/>
        </p:nvSpPr>
        <p:spPr>
          <a:xfrm>
            <a:off x="440683" y="315243"/>
            <a:ext cx="11300036" cy="4858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430254"/>
            <a:ext cx="11029616" cy="362767"/>
          </a:xfrm>
        </p:spPr>
        <p:txBody>
          <a:bodyPr>
            <a:noAutofit/>
          </a:bodyPr>
          <a:lstStyle>
            <a:lvl1pPr>
              <a:defRPr sz="2000"/>
            </a:lvl1pPr>
          </a:lstStyle>
          <a:p>
            <a:r>
              <a:rPr lang="ja-JP" altLang="en-US"/>
              <a:t>マスター タイトルの書式設定</a:t>
            </a:r>
            <a:endParaRPr lang="en-US" dirty="0"/>
          </a:p>
        </p:txBody>
      </p:sp>
      <p:sp>
        <p:nvSpPr>
          <p:cNvPr id="9" name="テキスト ボックス 8">
            <a:extLst>
              <a:ext uri="{FF2B5EF4-FFF2-40B4-BE49-F238E27FC236}">
                <a16:creationId xmlns:a16="http://schemas.microsoft.com/office/drawing/2014/main" id="{49B898A8-42F5-D597-11FD-B34A4CC315A4}"/>
              </a:ext>
            </a:extLst>
          </p:cNvPr>
          <p:cNvSpPr txBox="1"/>
          <p:nvPr userDrawn="1"/>
        </p:nvSpPr>
        <p:spPr>
          <a:xfrm>
            <a:off x="575894" y="916124"/>
            <a:ext cx="11029616" cy="307777"/>
          </a:xfrm>
          <a:prstGeom prst="rect">
            <a:avLst/>
          </a:prstGeom>
          <a:noFill/>
        </p:spPr>
        <p:txBody>
          <a:bodyPr wrap="square" rtlCol="0">
            <a:spAutoFit/>
          </a:bodyPr>
          <a:lstStyle/>
          <a:p>
            <a:endParaRPr kumimoji="1" lang="ja-JP" altLang="en-US" sz="1400"/>
          </a:p>
        </p:txBody>
      </p:sp>
      <p:sp>
        <p:nvSpPr>
          <p:cNvPr id="11" name="テキスト プレースホルダー 10">
            <a:extLst>
              <a:ext uri="{FF2B5EF4-FFF2-40B4-BE49-F238E27FC236}">
                <a16:creationId xmlns:a16="http://schemas.microsoft.com/office/drawing/2014/main" id="{3C24DA33-1966-2826-9B5A-459BDB186A65}"/>
              </a:ext>
            </a:extLst>
          </p:cNvPr>
          <p:cNvSpPr>
            <a:spLocks noGrp="1"/>
          </p:cNvSpPr>
          <p:nvPr>
            <p:ph type="body" sz="quarter" idx="13"/>
          </p:nvPr>
        </p:nvSpPr>
        <p:spPr>
          <a:xfrm>
            <a:off x="586490" y="916123"/>
            <a:ext cx="11029616" cy="5574085"/>
          </a:xfrm>
        </p:spPr>
        <p:txBody>
          <a:bodyPr anchor="t">
            <a:normAutofit/>
          </a:bodyPr>
          <a:lstStyle>
            <a:lvl1pPr marL="0" indent="0">
              <a:buNone/>
              <a:defRPr sz="1400" b="0"/>
            </a:lvl1pPr>
          </a:lstStyle>
          <a:p>
            <a:pPr lvl="0"/>
            <a:r>
              <a:rPr kumimoji="1" lang="ja-JP" altLang="en-US"/>
              <a:t>マスター テキストの書式設定</a:t>
            </a:r>
          </a:p>
        </p:txBody>
      </p:sp>
      <p:sp>
        <p:nvSpPr>
          <p:cNvPr id="12" name="日付プレースホルダー 11">
            <a:extLst>
              <a:ext uri="{FF2B5EF4-FFF2-40B4-BE49-F238E27FC236}">
                <a16:creationId xmlns:a16="http://schemas.microsoft.com/office/drawing/2014/main" id="{036ECC77-795A-F6A7-EBB9-05559C0AD635}"/>
              </a:ext>
            </a:extLst>
          </p:cNvPr>
          <p:cNvSpPr>
            <a:spLocks noGrp="1"/>
          </p:cNvSpPr>
          <p:nvPr>
            <p:ph type="dt" sz="half" idx="14"/>
          </p:nvPr>
        </p:nvSpPr>
        <p:spPr/>
        <p:txBody>
          <a:bodyPr/>
          <a:lstStyle/>
          <a:p>
            <a:fld id="{391AD58D-98BF-4FA0-BA18-03EB9BFC5F4E}" type="datetime1">
              <a:rPr lang="en-US" altLang="ja-JP" smtClean="0"/>
              <a:t>5/13/2025</a:t>
            </a:fld>
            <a:endParaRPr lang="en-US" dirty="0"/>
          </a:p>
        </p:txBody>
      </p:sp>
      <p:sp>
        <p:nvSpPr>
          <p:cNvPr id="13" name="フッター プレースホルダー 12">
            <a:extLst>
              <a:ext uri="{FF2B5EF4-FFF2-40B4-BE49-F238E27FC236}">
                <a16:creationId xmlns:a16="http://schemas.microsoft.com/office/drawing/2014/main" id="{7E7FAF23-7C2C-3266-663B-2350753080D4}"/>
              </a:ext>
            </a:extLst>
          </p:cNvPr>
          <p:cNvSpPr>
            <a:spLocks noGrp="1"/>
          </p:cNvSpPr>
          <p:nvPr>
            <p:ph type="ftr" sz="quarter" idx="15"/>
          </p:nvPr>
        </p:nvSpPr>
        <p:spPr/>
        <p:txBody>
          <a:bodyPr/>
          <a:lstStyle/>
          <a:p>
            <a:r>
              <a:rPr lang="en-US" altLang="ja-JP" cap="none"/>
              <a:t>Copyright 2024 Technol INC. All Rights Reserved.</a:t>
            </a:r>
          </a:p>
        </p:txBody>
      </p:sp>
      <p:sp>
        <p:nvSpPr>
          <p:cNvPr id="14" name="スライド番号プレースホルダー 13">
            <a:extLst>
              <a:ext uri="{FF2B5EF4-FFF2-40B4-BE49-F238E27FC236}">
                <a16:creationId xmlns:a16="http://schemas.microsoft.com/office/drawing/2014/main" id="{2769A19C-0B56-D8BB-1698-79B7E8FBF312}"/>
              </a:ext>
            </a:extLst>
          </p:cNvPr>
          <p:cNvSpPr>
            <a:spLocks noGrp="1"/>
          </p:cNvSpPr>
          <p:nvPr>
            <p:ph type="sldNum" sz="quarter" idx="16"/>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90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2A87D-09A3-4BD8-9C7C-25218D25ED5B}" type="datetime1">
              <a:rPr lang="en-US" altLang="ja-JP" smtClean="0"/>
              <a:t>5/13/2025</a:t>
            </a:fld>
            <a:endParaRPr lang="en-US" dirty="0"/>
          </a:p>
        </p:txBody>
      </p:sp>
      <p:sp>
        <p:nvSpPr>
          <p:cNvPr id="3" name="Footer Placeholder 2"/>
          <p:cNvSpPr>
            <a:spLocks noGrp="1"/>
          </p:cNvSpPr>
          <p:nvPr>
            <p:ph type="ftr" sz="quarter" idx="11"/>
          </p:nvPr>
        </p:nvSpPr>
        <p:spPr/>
        <p:txBody>
          <a:bodyPr/>
          <a:lstStyle/>
          <a:p>
            <a:r>
              <a:rPr lang="en-US" altLang="ja-JP" cap="none"/>
              <a:t>Copyright 2024 Technol INC. All Rights Reserved.</a:t>
            </a:r>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373352"/>
            <a:ext cx="11029616" cy="118955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2004231"/>
            <a:ext cx="11029616" cy="3522794"/>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05951" y="6498301"/>
            <a:ext cx="2844799" cy="365125"/>
          </a:xfrm>
          <a:prstGeom prst="rect">
            <a:avLst/>
          </a:prstGeom>
        </p:spPr>
        <p:txBody>
          <a:bodyPr vert="horz" lIns="91440" tIns="45720" rIns="91440" bIns="45720" rtlCol="0" anchor="ctr"/>
          <a:lstStyle>
            <a:lvl1pPr algn="r">
              <a:defRPr sz="900">
                <a:solidFill>
                  <a:schemeClr val="accent2"/>
                </a:solidFill>
              </a:defRPr>
            </a:lvl1pPr>
          </a:lstStyle>
          <a:p>
            <a:fld id="{391AD58D-98BF-4FA0-BA18-03EB9BFC5F4E}" type="datetime1">
              <a:rPr lang="en-US" altLang="ja-JP" smtClean="0"/>
              <a:t>5/13/2025</a:t>
            </a:fld>
            <a:endParaRPr lang="en-US" dirty="0"/>
          </a:p>
        </p:txBody>
      </p:sp>
      <p:sp>
        <p:nvSpPr>
          <p:cNvPr id="5" name="Footer Placeholder 4"/>
          <p:cNvSpPr>
            <a:spLocks noGrp="1"/>
          </p:cNvSpPr>
          <p:nvPr>
            <p:ph type="ftr" sz="quarter" idx="3"/>
          </p:nvPr>
        </p:nvSpPr>
        <p:spPr>
          <a:xfrm>
            <a:off x="581192" y="6493975"/>
            <a:ext cx="6917210" cy="365125"/>
          </a:xfrm>
          <a:prstGeom prst="rect">
            <a:avLst/>
          </a:prstGeom>
        </p:spPr>
        <p:txBody>
          <a:bodyPr vert="horz" lIns="91440" tIns="45720" rIns="91440" bIns="45720" rtlCol="0" anchor="ctr"/>
          <a:lstStyle>
            <a:lvl1pPr algn="l">
              <a:defRPr sz="900" cap="all">
                <a:solidFill>
                  <a:schemeClr val="bg1">
                    <a:lumMod val="75000"/>
                  </a:schemeClr>
                </a:solidFill>
              </a:defRPr>
            </a:lvl1pPr>
          </a:lstStyle>
          <a:p>
            <a:r>
              <a:rPr lang="en-US" altLang="ja-JP" cap="none"/>
              <a:t>Copyright 2024 Technol INC. All Rights Reserved.</a:t>
            </a:r>
          </a:p>
        </p:txBody>
      </p:sp>
      <p:sp>
        <p:nvSpPr>
          <p:cNvPr id="6" name="Slide Number Placeholder 5"/>
          <p:cNvSpPr>
            <a:spLocks noGrp="1"/>
          </p:cNvSpPr>
          <p:nvPr>
            <p:ph type="sldNum" sz="quarter" idx="4"/>
          </p:nvPr>
        </p:nvSpPr>
        <p:spPr>
          <a:xfrm>
            <a:off x="10558300" y="6498301"/>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125428"/>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121871"/>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125428"/>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7" r:id="rId8"/>
    <p:sldLayoutId id="2147483655" r:id="rId9"/>
    <p:sldLayoutId id="2147483656" r:id="rId10"/>
  </p:sldLayoutIdLst>
  <p:hf hdr="0" dt="0"/>
  <p:txStyles>
    <p:titleStyle>
      <a:lvl1pPr algn="l" defTabSz="457200" rtl="0" eaLnBrk="1" latinLnBrk="0" hangingPunct="1">
        <a:spcBef>
          <a:spcPct val="0"/>
        </a:spcBef>
        <a:buNone/>
        <a:defRPr kumimoji="1" sz="28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2F7E20-C909-A474-CDEE-B5C181F3EE8E}"/>
              </a:ext>
            </a:extLst>
          </p:cNvPr>
          <p:cNvSpPr>
            <a:spLocks noGrp="1"/>
          </p:cNvSpPr>
          <p:nvPr>
            <p:ph type="ctrTitle"/>
          </p:nvPr>
        </p:nvSpPr>
        <p:spPr/>
        <p:txBody>
          <a:bodyPr/>
          <a:lstStyle/>
          <a:p>
            <a:r>
              <a:rPr kumimoji="1" lang="en-US" altLang="ja-JP"/>
              <a:t>MRB</a:t>
            </a:r>
            <a:r>
              <a:rPr kumimoji="1" lang="ja-JP" altLang="en-US"/>
              <a:t>操作マニュアル</a:t>
            </a:r>
          </a:p>
        </p:txBody>
      </p:sp>
      <p:sp>
        <p:nvSpPr>
          <p:cNvPr id="3" name="字幕 2">
            <a:extLst>
              <a:ext uri="{FF2B5EF4-FFF2-40B4-BE49-F238E27FC236}">
                <a16:creationId xmlns:a16="http://schemas.microsoft.com/office/drawing/2014/main" id="{9877EF89-703B-1BE4-9FE9-7A3B7B3691C7}"/>
              </a:ext>
            </a:extLst>
          </p:cNvPr>
          <p:cNvSpPr>
            <a:spLocks noGrp="1"/>
          </p:cNvSpPr>
          <p:nvPr>
            <p:ph type="subTitle" idx="1"/>
          </p:nvPr>
        </p:nvSpPr>
        <p:spPr/>
        <p:txBody>
          <a:bodyPr/>
          <a:lstStyle/>
          <a:p>
            <a:r>
              <a:rPr kumimoji="1" lang="ja-JP" altLang="en-US"/>
              <a:t>ログ確認</a:t>
            </a:r>
          </a:p>
        </p:txBody>
      </p:sp>
    </p:spTree>
    <p:extLst>
      <p:ext uri="{BB962C8B-B14F-4D97-AF65-F5344CB8AC3E}">
        <p14:creationId xmlns:p14="http://schemas.microsoft.com/office/powerpoint/2010/main" val="726390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08B72F04-A356-94DB-D14A-52CF246AB65C}"/>
              </a:ext>
            </a:extLst>
          </p:cNvPr>
          <p:cNvSpPr>
            <a:spLocks noGrp="1"/>
          </p:cNvSpPr>
          <p:nvPr>
            <p:ph type="title"/>
          </p:nvPr>
        </p:nvSpPr>
        <p:spPr/>
        <p:txBody>
          <a:bodyPr/>
          <a:lstStyle/>
          <a:p>
            <a:r>
              <a:rPr lang="ja-JP" altLang="en-US"/>
              <a:t>目次</a:t>
            </a:r>
          </a:p>
        </p:txBody>
      </p:sp>
      <p:sp>
        <p:nvSpPr>
          <p:cNvPr id="7" name="テキスト プレースホルダー 6">
            <a:extLst>
              <a:ext uri="{FF2B5EF4-FFF2-40B4-BE49-F238E27FC236}">
                <a16:creationId xmlns:a16="http://schemas.microsoft.com/office/drawing/2014/main" id="{D7EEB5AD-7D57-D7D5-3A4F-840BACE6815A}"/>
              </a:ext>
            </a:extLst>
          </p:cNvPr>
          <p:cNvSpPr>
            <a:spLocks noGrp="1"/>
          </p:cNvSpPr>
          <p:nvPr>
            <p:ph type="body" sz="quarter" idx="13"/>
          </p:nvPr>
        </p:nvSpPr>
        <p:spPr/>
        <p:txBody>
          <a:bodyPr/>
          <a:lstStyle/>
          <a:p>
            <a:r>
              <a:rPr lang="en-US" altLang="ja-JP"/>
              <a:t>1.</a:t>
            </a:r>
            <a:r>
              <a:rPr lang="ja-JP" altLang="en-US"/>
              <a:t>　</a:t>
            </a:r>
            <a:r>
              <a:rPr lang="ja-JP" altLang="en-US">
                <a:hlinkClick r:id="rId2" action="ppaction://hlinksldjump">
                  <a:extLst>
                    <a:ext uri="{A12FA001-AC4F-418D-AE19-62706E023703}">
                      <ahyp:hlinkClr xmlns:ahyp="http://schemas.microsoft.com/office/drawing/2018/hyperlinkcolor" val="tx"/>
                    </a:ext>
                  </a:extLst>
                </a:hlinkClick>
              </a:rPr>
              <a:t>ローカル管理画面でのログ閲覧</a:t>
            </a:r>
            <a:endParaRPr lang="en-US" altLang="ja-JP"/>
          </a:p>
          <a:p>
            <a:r>
              <a:rPr lang="en-US" altLang="ja-JP"/>
              <a:t>2.</a:t>
            </a:r>
            <a:r>
              <a:rPr lang="ja-JP" altLang="en-US"/>
              <a:t>　</a:t>
            </a:r>
            <a:r>
              <a:rPr lang="ja-JP" altLang="en-US">
                <a:hlinkClick r:id="rId3" action="ppaction://hlinksldjump">
                  <a:extLst>
                    <a:ext uri="{A12FA001-AC4F-418D-AE19-62706E023703}">
                      <ahyp:hlinkClr xmlns:ahyp="http://schemas.microsoft.com/office/drawing/2018/hyperlinkcolor" val="tx"/>
                    </a:ext>
                  </a:extLst>
                </a:hlinkClick>
              </a:rPr>
              <a:t>クラウド管理画面でのログ閲覧</a:t>
            </a:r>
            <a:endParaRPr lang="ja-JP" altLang="en-US"/>
          </a:p>
        </p:txBody>
      </p:sp>
      <p:sp>
        <p:nvSpPr>
          <p:cNvPr id="4" name="フッター プレースホルダー 3">
            <a:extLst>
              <a:ext uri="{FF2B5EF4-FFF2-40B4-BE49-F238E27FC236}">
                <a16:creationId xmlns:a16="http://schemas.microsoft.com/office/drawing/2014/main" id="{E5C6F9BB-2A20-431C-6405-866EA6BFAFDD}"/>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D7D13B4D-FE1B-6B2A-BDCB-F32FA41BBFB9}"/>
              </a:ext>
            </a:extLst>
          </p:cNvPr>
          <p:cNvSpPr>
            <a:spLocks noGrp="1"/>
          </p:cNvSpPr>
          <p:nvPr>
            <p:ph type="sldNum" sz="quarter" idx="16"/>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907053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EFF229-F101-79EC-252D-FDE0B65B0C6F}"/>
              </a:ext>
            </a:extLst>
          </p:cNvPr>
          <p:cNvSpPr>
            <a:spLocks noGrp="1"/>
          </p:cNvSpPr>
          <p:nvPr>
            <p:ph type="title"/>
          </p:nvPr>
        </p:nvSpPr>
        <p:spPr/>
        <p:txBody>
          <a:bodyPr/>
          <a:lstStyle/>
          <a:p>
            <a:r>
              <a:rPr kumimoji="1" lang="en-US" altLang="ja-JP"/>
              <a:t>1. </a:t>
            </a:r>
            <a:r>
              <a:rPr lang="ja-JP" altLang="en-US"/>
              <a:t>ローカル管理画面でのログ閲覧</a:t>
            </a:r>
            <a:endParaRPr kumimoji="1" lang="ja-JP" altLang="en-US"/>
          </a:p>
        </p:txBody>
      </p:sp>
      <p:sp>
        <p:nvSpPr>
          <p:cNvPr id="3" name="テキスト プレースホルダー 2">
            <a:extLst>
              <a:ext uri="{FF2B5EF4-FFF2-40B4-BE49-F238E27FC236}">
                <a16:creationId xmlns:a16="http://schemas.microsoft.com/office/drawing/2014/main" id="{9099805A-4B7B-B82B-E1F8-1E80F4ED67A8}"/>
              </a:ext>
            </a:extLst>
          </p:cNvPr>
          <p:cNvSpPr>
            <a:spLocks noGrp="1"/>
          </p:cNvSpPr>
          <p:nvPr>
            <p:ph type="body" sz="quarter" idx="13"/>
          </p:nvPr>
        </p:nvSpPr>
        <p:spPr/>
        <p:txBody>
          <a:bodyPr/>
          <a:lstStyle/>
          <a:p>
            <a:r>
              <a:rPr kumimoji="1" lang="ja-JP" altLang="en-US"/>
              <a:t>①　ローカル管理画面にログイン後、左部の</a:t>
            </a:r>
            <a:r>
              <a:rPr lang="ja-JP" altLang="en-US"/>
              <a:t>「</a:t>
            </a:r>
            <a:r>
              <a:rPr kumimoji="1" lang="ja-JP" altLang="en-US"/>
              <a:t>ログ</a:t>
            </a:r>
            <a:r>
              <a:rPr lang="ja-JP" altLang="en-US"/>
              <a:t>」を</a:t>
            </a:r>
            <a:r>
              <a:rPr kumimoji="1" lang="ja-JP" altLang="en-US"/>
              <a:t>クリック</a:t>
            </a:r>
            <a:br>
              <a:rPr kumimoji="1" lang="en-US" altLang="ja-JP"/>
            </a:br>
            <a:r>
              <a:rPr kumimoji="1" lang="ja-JP" altLang="en-US"/>
              <a:t>　　します</a:t>
            </a:r>
          </a:p>
        </p:txBody>
      </p:sp>
      <p:sp>
        <p:nvSpPr>
          <p:cNvPr id="4" name="フッター プレースホルダー 3">
            <a:extLst>
              <a:ext uri="{FF2B5EF4-FFF2-40B4-BE49-F238E27FC236}">
                <a16:creationId xmlns:a16="http://schemas.microsoft.com/office/drawing/2014/main" id="{7094BD70-5431-412A-22F8-754A2B16E864}"/>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812F975D-BE3C-155B-4EFF-BF5386BA883D}"/>
              </a:ext>
            </a:extLst>
          </p:cNvPr>
          <p:cNvSpPr>
            <a:spLocks noGrp="1"/>
          </p:cNvSpPr>
          <p:nvPr>
            <p:ph type="sldNum" sz="quarter" idx="16"/>
          </p:nvPr>
        </p:nvSpPr>
        <p:spPr/>
        <p:txBody>
          <a:bodyPr/>
          <a:lstStyle/>
          <a:p>
            <a:fld id="{D57F1E4F-1CFF-5643-939E-217C01CDF565}" type="slidenum">
              <a:rPr lang="en-US" smtClean="0"/>
              <a:pPr/>
              <a:t>3</a:t>
            </a:fld>
            <a:endParaRPr lang="en-US" dirty="0"/>
          </a:p>
        </p:txBody>
      </p:sp>
      <p:sp>
        <p:nvSpPr>
          <p:cNvPr id="6" name="テキスト プレースホルダー 5">
            <a:extLst>
              <a:ext uri="{FF2B5EF4-FFF2-40B4-BE49-F238E27FC236}">
                <a16:creationId xmlns:a16="http://schemas.microsoft.com/office/drawing/2014/main" id="{D4270624-54A2-0683-B8B4-16E10A6513C8}"/>
              </a:ext>
            </a:extLst>
          </p:cNvPr>
          <p:cNvSpPr>
            <a:spLocks noGrp="1"/>
          </p:cNvSpPr>
          <p:nvPr>
            <p:ph type="body" sz="quarter" idx="17"/>
          </p:nvPr>
        </p:nvSpPr>
        <p:spPr/>
        <p:txBody>
          <a:bodyPr/>
          <a:lstStyle/>
          <a:p>
            <a:r>
              <a:rPr kumimoji="1" lang="ja-JP" altLang="en-US"/>
              <a:t>②　閲覧するログをクリックします</a:t>
            </a:r>
            <a:br>
              <a:rPr kumimoji="1" lang="en-US" altLang="ja-JP"/>
            </a:br>
            <a:r>
              <a:rPr kumimoji="1" lang="en-US" altLang="ja-JP">
                <a:solidFill>
                  <a:srgbClr val="FF0000"/>
                </a:solidFill>
              </a:rPr>
              <a:t>※</a:t>
            </a:r>
            <a:r>
              <a:rPr lang="ja-JP" altLang="en-US">
                <a:solidFill>
                  <a:srgbClr val="FF0000"/>
                </a:solidFill>
              </a:rPr>
              <a:t>次項で各ログの内容について説明します</a:t>
            </a:r>
            <a:endParaRPr kumimoji="1" lang="ja-JP" altLang="en-US">
              <a:solidFill>
                <a:srgbClr val="FF0000"/>
              </a:solidFill>
            </a:endParaRPr>
          </a:p>
        </p:txBody>
      </p:sp>
      <p:sp>
        <p:nvSpPr>
          <p:cNvPr id="7" name="テキスト プレースホルダー 6">
            <a:extLst>
              <a:ext uri="{FF2B5EF4-FFF2-40B4-BE49-F238E27FC236}">
                <a16:creationId xmlns:a16="http://schemas.microsoft.com/office/drawing/2014/main" id="{7C7D7FB3-BAF8-8BCD-4AFA-7EA044971F0A}"/>
              </a:ext>
            </a:extLst>
          </p:cNvPr>
          <p:cNvSpPr>
            <a:spLocks noGrp="1"/>
          </p:cNvSpPr>
          <p:nvPr>
            <p:ph type="body" sz="quarter" idx="18"/>
          </p:nvPr>
        </p:nvSpPr>
        <p:spPr/>
        <p:txBody>
          <a:bodyPr/>
          <a:lstStyle/>
          <a:p>
            <a:r>
              <a:rPr kumimoji="1" lang="ja-JP" altLang="en-US"/>
              <a:t>ローカル管理画面でのログ閲覧手順とログの種類について説明します</a:t>
            </a:r>
          </a:p>
        </p:txBody>
      </p:sp>
      <p:pic>
        <p:nvPicPr>
          <p:cNvPr id="9" name="図 8" descr="グラフィカル ユーザー インターフェイス が含まれている画像&#10;&#10;AI によって生成されたコンテンツは間違っている可能性があります。">
            <a:extLst>
              <a:ext uri="{FF2B5EF4-FFF2-40B4-BE49-F238E27FC236}">
                <a16:creationId xmlns:a16="http://schemas.microsoft.com/office/drawing/2014/main" id="{FC1F2F66-BA28-6F95-3ABF-4175BD15CCEA}"/>
              </a:ext>
            </a:extLst>
          </p:cNvPr>
          <p:cNvPicPr>
            <a:picLocks noChangeAspect="1"/>
          </p:cNvPicPr>
          <p:nvPr/>
        </p:nvPicPr>
        <p:blipFill>
          <a:blip r:embed="rId2"/>
          <a:stretch>
            <a:fillRect/>
          </a:stretch>
        </p:blipFill>
        <p:spPr>
          <a:xfrm>
            <a:off x="1541245" y="2274003"/>
            <a:ext cx="3600000" cy="3118214"/>
          </a:xfrm>
          <a:prstGeom prst="rect">
            <a:avLst/>
          </a:prstGeom>
          <a:ln w="12700">
            <a:solidFill>
              <a:schemeClr val="tx1"/>
            </a:solidFill>
          </a:ln>
        </p:spPr>
      </p:pic>
      <p:pic>
        <p:nvPicPr>
          <p:cNvPr id="11" name="図 10" descr="グラフィカル ユーザー インターフェイス&#10;&#10;AI によって生成されたコンテンツは間違っている可能性があります。">
            <a:extLst>
              <a:ext uri="{FF2B5EF4-FFF2-40B4-BE49-F238E27FC236}">
                <a16:creationId xmlns:a16="http://schemas.microsoft.com/office/drawing/2014/main" id="{414A1E82-9E14-2BA0-AEE7-87BFE0818135}"/>
              </a:ext>
            </a:extLst>
          </p:cNvPr>
          <p:cNvPicPr>
            <a:picLocks noChangeAspect="1"/>
          </p:cNvPicPr>
          <p:nvPr/>
        </p:nvPicPr>
        <p:blipFill>
          <a:blip r:embed="rId3"/>
          <a:stretch>
            <a:fillRect/>
          </a:stretch>
        </p:blipFill>
        <p:spPr>
          <a:xfrm>
            <a:off x="7050755" y="2274003"/>
            <a:ext cx="3600000" cy="3087626"/>
          </a:xfrm>
          <a:prstGeom prst="rect">
            <a:avLst/>
          </a:prstGeom>
          <a:ln w="12700">
            <a:solidFill>
              <a:schemeClr val="tx1"/>
            </a:solidFill>
          </a:ln>
        </p:spPr>
      </p:pic>
      <p:sp>
        <p:nvSpPr>
          <p:cNvPr id="12" name="正方形/長方形 11">
            <a:extLst>
              <a:ext uri="{FF2B5EF4-FFF2-40B4-BE49-F238E27FC236}">
                <a16:creationId xmlns:a16="http://schemas.microsoft.com/office/drawing/2014/main" id="{4845A329-89CA-DC8E-A954-0AAD3E9C4B9C}"/>
              </a:ext>
            </a:extLst>
          </p:cNvPr>
          <p:cNvSpPr/>
          <p:nvPr/>
        </p:nvSpPr>
        <p:spPr>
          <a:xfrm>
            <a:off x="1690688" y="5233988"/>
            <a:ext cx="242887" cy="127641"/>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57ADE597-0B6D-725B-A3D4-D3D8FC1573B2}"/>
              </a:ext>
            </a:extLst>
          </p:cNvPr>
          <p:cNvSpPr/>
          <p:nvPr/>
        </p:nvSpPr>
        <p:spPr>
          <a:xfrm>
            <a:off x="8084262" y="2691104"/>
            <a:ext cx="2018588" cy="17030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75047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32772F-E736-D324-1FC7-C88122D67850}"/>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84164A00-BD56-4F89-9B69-7CCAE537AB35}"/>
              </a:ext>
            </a:extLst>
          </p:cNvPr>
          <p:cNvSpPr>
            <a:spLocks noGrp="1"/>
          </p:cNvSpPr>
          <p:nvPr>
            <p:ph type="body" sz="quarter" idx="13"/>
          </p:nvPr>
        </p:nvSpPr>
        <p:spPr/>
        <p:txBody>
          <a:bodyPr/>
          <a:lstStyle/>
          <a:p>
            <a:r>
              <a:rPr kumimoji="1" lang="ja-JP" altLang="en-US"/>
              <a:t>③　各ログの内容については以下の通りです</a:t>
            </a:r>
          </a:p>
        </p:txBody>
      </p:sp>
      <p:sp>
        <p:nvSpPr>
          <p:cNvPr id="4" name="フッター プレースホルダー 3">
            <a:extLst>
              <a:ext uri="{FF2B5EF4-FFF2-40B4-BE49-F238E27FC236}">
                <a16:creationId xmlns:a16="http://schemas.microsoft.com/office/drawing/2014/main" id="{715D2057-4ADB-058E-ADC0-CF14487AF0EB}"/>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7F4220DD-DE9A-6C35-8ACD-B5EF9A0A5D2F}"/>
              </a:ext>
            </a:extLst>
          </p:cNvPr>
          <p:cNvSpPr>
            <a:spLocks noGrp="1"/>
          </p:cNvSpPr>
          <p:nvPr>
            <p:ph type="sldNum" sz="quarter" idx="16"/>
          </p:nvPr>
        </p:nvSpPr>
        <p:spPr/>
        <p:txBody>
          <a:bodyPr/>
          <a:lstStyle/>
          <a:p>
            <a:fld id="{D57F1E4F-1CFF-5643-939E-217C01CDF565}" type="slidenum">
              <a:rPr lang="en-US" smtClean="0"/>
              <a:pPr/>
              <a:t>4</a:t>
            </a:fld>
            <a:endParaRPr lang="en-US" dirty="0"/>
          </a:p>
        </p:txBody>
      </p:sp>
      <p:graphicFrame>
        <p:nvGraphicFramePr>
          <p:cNvPr id="7" name="表 6">
            <a:extLst>
              <a:ext uri="{FF2B5EF4-FFF2-40B4-BE49-F238E27FC236}">
                <a16:creationId xmlns:a16="http://schemas.microsoft.com/office/drawing/2014/main" id="{C76063F3-9CF5-38C2-55A2-FA16C729CD3B}"/>
              </a:ext>
            </a:extLst>
          </p:cNvPr>
          <p:cNvGraphicFramePr>
            <a:graphicFrameLocks noGrp="1"/>
          </p:cNvGraphicFramePr>
          <p:nvPr>
            <p:extLst>
              <p:ext uri="{D42A27DB-BD31-4B8C-83A1-F6EECF244321}">
                <p14:modId xmlns:p14="http://schemas.microsoft.com/office/powerpoint/2010/main" val="763210274"/>
              </p:ext>
            </p:extLst>
          </p:nvPr>
        </p:nvGraphicFramePr>
        <p:xfrm>
          <a:off x="2247909" y="1452113"/>
          <a:ext cx="7706777" cy="4165600"/>
        </p:xfrm>
        <a:graphic>
          <a:graphicData uri="http://schemas.openxmlformats.org/drawingml/2006/table">
            <a:tbl>
              <a:tblPr firstRow="1" bandRow="1">
                <a:tableStyleId>{69CF1AB2-1976-4502-BF36-3FF5EA218861}</a:tableStyleId>
              </a:tblPr>
              <a:tblGrid>
                <a:gridCol w="1897587">
                  <a:extLst>
                    <a:ext uri="{9D8B030D-6E8A-4147-A177-3AD203B41FA5}">
                      <a16:colId xmlns:a16="http://schemas.microsoft.com/office/drawing/2014/main" val="1461154638"/>
                    </a:ext>
                  </a:extLst>
                </a:gridCol>
                <a:gridCol w="5809190">
                  <a:extLst>
                    <a:ext uri="{9D8B030D-6E8A-4147-A177-3AD203B41FA5}">
                      <a16:colId xmlns:a16="http://schemas.microsoft.com/office/drawing/2014/main" val="990038833"/>
                    </a:ext>
                  </a:extLst>
                </a:gridCol>
              </a:tblGrid>
              <a:tr h="370840">
                <a:tc>
                  <a:txBody>
                    <a:bodyPr/>
                    <a:lstStyle/>
                    <a:p>
                      <a:r>
                        <a:rPr kumimoji="1" lang="ja-JP" altLang="en-US" sz="1200" b="0"/>
                        <a:t>ログ種別</a:t>
                      </a:r>
                      <a:endParaRPr kumimoji="1" lang="en-US" altLang="ja-JP" sz="1200" b="0"/>
                    </a:p>
                  </a:txBody>
                  <a:tcPr anchor="ctr">
                    <a:solidFill>
                      <a:schemeClr val="tx2">
                        <a:lumMod val="40000"/>
                        <a:lumOff val="60000"/>
                      </a:schemeClr>
                    </a:solidFill>
                  </a:tcPr>
                </a:tc>
                <a:tc>
                  <a:txBody>
                    <a:bodyPr/>
                    <a:lstStyle/>
                    <a:p>
                      <a:r>
                        <a:rPr kumimoji="1" lang="ja-JP" altLang="en-US" sz="1200" b="0"/>
                        <a:t>内容</a:t>
                      </a:r>
                    </a:p>
                  </a:txBody>
                  <a:tcPr anchor="ctr">
                    <a:solidFill>
                      <a:schemeClr val="accent1">
                        <a:lumMod val="20000"/>
                        <a:lumOff val="80000"/>
                      </a:schemeClr>
                    </a:solidFill>
                  </a:tcPr>
                </a:tc>
                <a:extLst>
                  <a:ext uri="{0D108BD9-81ED-4DB2-BD59-A6C34878D82A}">
                    <a16:rowId xmlns:a16="http://schemas.microsoft.com/office/drawing/2014/main" val="3209124741"/>
                  </a:ext>
                </a:extLst>
              </a:tr>
              <a:tr h="370840">
                <a:tc>
                  <a:txBody>
                    <a:bodyPr/>
                    <a:lstStyle/>
                    <a:p>
                      <a:r>
                        <a:rPr kumimoji="1" lang="ja-JP" altLang="en-US" sz="1200" b="0"/>
                        <a:t>システムログ</a:t>
                      </a:r>
                      <a:endParaRPr kumimoji="1" lang="en-US" altLang="ja-JP" sz="1200" b="0"/>
                    </a:p>
                  </a:txBody>
                  <a:tcPr anchor="ctr">
                    <a:solidFill>
                      <a:schemeClr val="tx2">
                        <a:lumMod val="40000"/>
                        <a:lumOff val="60000"/>
                      </a:schemeClr>
                    </a:solidFill>
                  </a:tcPr>
                </a:tc>
                <a:tc>
                  <a:txBody>
                    <a:bodyPr/>
                    <a:lstStyle/>
                    <a:p>
                      <a:r>
                        <a:rPr kumimoji="1" lang="en-US" altLang="ja-JP" sz="1200" b="0"/>
                        <a:t>MRB</a:t>
                      </a:r>
                      <a:r>
                        <a:rPr kumimoji="1" lang="ja-JP" altLang="en-US" sz="1200" b="0"/>
                        <a:t>で動作したシステムのログです（通信のログではありません）</a:t>
                      </a:r>
                    </a:p>
                  </a:txBody>
                  <a:tcPr anchor="ctr">
                    <a:solidFill>
                      <a:schemeClr val="accent1">
                        <a:lumMod val="20000"/>
                        <a:lumOff val="80000"/>
                      </a:schemeClr>
                    </a:solidFill>
                  </a:tcPr>
                </a:tc>
                <a:extLst>
                  <a:ext uri="{0D108BD9-81ED-4DB2-BD59-A6C34878D82A}">
                    <a16:rowId xmlns:a16="http://schemas.microsoft.com/office/drawing/2014/main" val="4137915359"/>
                  </a:ext>
                </a:extLst>
              </a:tr>
              <a:tr h="370840">
                <a:tc>
                  <a:txBody>
                    <a:bodyPr/>
                    <a:lstStyle/>
                    <a:p>
                      <a:r>
                        <a:rPr kumimoji="1" lang="ja-JP" altLang="en-US" sz="1200" b="0"/>
                        <a:t>アタックログ</a:t>
                      </a:r>
                    </a:p>
                  </a:txBody>
                  <a:tcPr anchor="ctr">
                    <a:solidFill>
                      <a:schemeClr val="tx2">
                        <a:lumMod val="40000"/>
                        <a:lumOff val="60000"/>
                      </a:schemeClr>
                    </a:solidFill>
                  </a:tcPr>
                </a:tc>
                <a:tc>
                  <a:txBody>
                    <a:bodyPr/>
                    <a:lstStyle/>
                    <a:p>
                      <a:r>
                        <a:rPr kumimoji="1" lang="ja-JP" altLang="en-US" sz="1200" b="0"/>
                        <a:t>外部からアタックされた場合に記録されます</a:t>
                      </a:r>
                    </a:p>
                  </a:txBody>
                  <a:tcPr anchor="ctr">
                    <a:solidFill>
                      <a:schemeClr val="accent1">
                        <a:lumMod val="20000"/>
                        <a:lumOff val="80000"/>
                      </a:schemeClr>
                    </a:solidFill>
                  </a:tcPr>
                </a:tc>
                <a:extLst>
                  <a:ext uri="{0D108BD9-81ED-4DB2-BD59-A6C34878D82A}">
                    <a16:rowId xmlns:a16="http://schemas.microsoft.com/office/drawing/2014/main" val="3309490389"/>
                  </a:ext>
                </a:extLst>
              </a:tr>
              <a:tr h="370840">
                <a:tc>
                  <a:txBody>
                    <a:bodyPr/>
                    <a:lstStyle/>
                    <a:p>
                      <a:r>
                        <a:rPr kumimoji="1" lang="ja-JP" altLang="en-US" sz="1200" b="0"/>
                        <a:t>ウイルスログ</a:t>
                      </a:r>
                    </a:p>
                  </a:txBody>
                  <a:tcPr anchor="ctr">
                    <a:solidFill>
                      <a:schemeClr val="tx2">
                        <a:lumMod val="40000"/>
                        <a:lumOff val="60000"/>
                      </a:schemeClr>
                    </a:solidFill>
                  </a:tcPr>
                </a:tc>
                <a:tc>
                  <a:txBody>
                    <a:bodyPr/>
                    <a:lstStyle/>
                    <a:p>
                      <a:r>
                        <a:rPr kumimoji="1" lang="ja-JP" altLang="en-US" sz="1200" b="0"/>
                        <a:t>ダウンロードしようとしたファイルがウイルス判定された場合に記録されます</a:t>
                      </a:r>
                      <a:endParaRPr kumimoji="1" lang="en-US" altLang="ja-JP" sz="1200" b="0"/>
                    </a:p>
                    <a:p>
                      <a:r>
                        <a:rPr kumimoji="1" lang="ja-JP" altLang="en-US" sz="1200" b="0"/>
                        <a:t>また、ウイルス判定メール、スパム判定メール受信時にもログが記録されます</a:t>
                      </a:r>
                    </a:p>
                  </a:txBody>
                  <a:tcPr anchor="ctr">
                    <a:solidFill>
                      <a:schemeClr val="accent1">
                        <a:lumMod val="20000"/>
                        <a:lumOff val="80000"/>
                      </a:schemeClr>
                    </a:solidFill>
                  </a:tcPr>
                </a:tc>
                <a:extLst>
                  <a:ext uri="{0D108BD9-81ED-4DB2-BD59-A6C34878D82A}">
                    <a16:rowId xmlns:a16="http://schemas.microsoft.com/office/drawing/2014/main" val="784776312"/>
                  </a:ext>
                </a:extLst>
              </a:tr>
              <a:tr h="370840">
                <a:tc>
                  <a:txBody>
                    <a:bodyPr/>
                    <a:lstStyle/>
                    <a:p>
                      <a:r>
                        <a:rPr kumimoji="1" lang="en-US" altLang="ja-JP" sz="1200" b="0"/>
                        <a:t>URL</a:t>
                      </a:r>
                      <a:r>
                        <a:rPr kumimoji="1" lang="ja-JP" altLang="en-US" sz="1200" b="0"/>
                        <a:t>フィルタリングログ</a:t>
                      </a:r>
                    </a:p>
                  </a:txBody>
                  <a:tcPr anchor="ctr">
                    <a:solidFill>
                      <a:schemeClr val="tx2">
                        <a:lumMod val="40000"/>
                        <a:lumOff val="60000"/>
                      </a:schemeClr>
                    </a:solidFill>
                  </a:tcPr>
                </a:tc>
                <a:tc>
                  <a:txBody>
                    <a:bodyPr/>
                    <a:lstStyle/>
                    <a:p>
                      <a:r>
                        <a:rPr kumimoji="1" lang="en-US" altLang="ja-JP" sz="1200" b="0"/>
                        <a:t>URL</a:t>
                      </a:r>
                      <a:r>
                        <a:rPr kumimoji="1" lang="ja-JP" altLang="en-US" sz="1200" b="0"/>
                        <a:t>フィルタリングにて通信をブロックした場合に記録されます</a:t>
                      </a:r>
                    </a:p>
                  </a:txBody>
                  <a:tcPr anchor="ctr">
                    <a:solidFill>
                      <a:schemeClr val="accent1">
                        <a:lumMod val="20000"/>
                        <a:lumOff val="80000"/>
                      </a:schemeClr>
                    </a:solidFill>
                  </a:tcPr>
                </a:tc>
                <a:extLst>
                  <a:ext uri="{0D108BD9-81ED-4DB2-BD59-A6C34878D82A}">
                    <a16:rowId xmlns:a16="http://schemas.microsoft.com/office/drawing/2014/main" val="282718608"/>
                  </a:ext>
                </a:extLst>
              </a:tr>
              <a:tr h="370840">
                <a:tc>
                  <a:txBody>
                    <a:bodyPr/>
                    <a:lstStyle/>
                    <a:p>
                      <a:r>
                        <a:rPr kumimoji="1" lang="en-US" altLang="ja-JP" sz="1200" b="0"/>
                        <a:t>IP</a:t>
                      </a:r>
                      <a:r>
                        <a:rPr kumimoji="1" lang="ja-JP" altLang="en-US" sz="1200" b="0"/>
                        <a:t>フィルタリングログ</a:t>
                      </a:r>
                    </a:p>
                  </a:txBody>
                  <a:tcPr anchor="ctr">
                    <a:solidFill>
                      <a:schemeClr val="tx2">
                        <a:lumMod val="40000"/>
                        <a:lumOff val="60000"/>
                      </a:schemeClr>
                    </a:solidFill>
                  </a:tcPr>
                </a:tc>
                <a:tc>
                  <a:txBody>
                    <a:bodyPr/>
                    <a:lstStyle/>
                    <a:p>
                      <a:r>
                        <a:rPr kumimoji="1" lang="en-US" altLang="ja-JP" sz="1200" b="0"/>
                        <a:t>IP</a:t>
                      </a:r>
                      <a:r>
                        <a:rPr kumimoji="1" lang="ja-JP" altLang="en-US" sz="1200" b="0"/>
                        <a:t>フィルタリングにて通信をブロックした場合に記録されます</a:t>
                      </a:r>
                    </a:p>
                  </a:txBody>
                  <a:tcPr anchor="ctr">
                    <a:solidFill>
                      <a:schemeClr val="accent1">
                        <a:lumMod val="20000"/>
                        <a:lumOff val="80000"/>
                      </a:schemeClr>
                    </a:solidFill>
                  </a:tcPr>
                </a:tc>
                <a:extLst>
                  <a:ext uri="{0D108BD9-81ED-4DB2-BD59-A6C34878D82A}">
                    <a16:rowId xmlns:a16="http://schemas.microsoft.com/office/drawing/2014/main" val="3208176260"/>
                  </a:ext>
                </a:extLst>
              </a:tr>
              <a:tr h="370840">
                <a:tc>
                  <a:txBody>
                    <a:bodyPr/>
                    <a:lstStyle/>
                    <a:p>
                      <a:r>
                        <a:rPr kumimoji="1" lang="ja-JP" altLang="en-US" sz="1200" b="0"/>
                        <a:t>アップロードログ</a:t>
                      </a:r>
                    </a:p>
                  </a:txBody>
                  <a:tcPr anchor="ctr">
                    <a:solidFill>
                      <a:schemeClr val="tx2">
                        <a:lumMod val="40000"/>
                        <a:lumOff val="60000"/>
                      </a:schemeClr>
                    </a:solidFill>
                  </a:tcPr>
                </a:tc>
                <a:tc>
                  <a:txBody>
                    <a:bodyPr/>
                    <a:lstStyle/>
                    <a:p>
                      <a:r>
                        <a:rPr kumimoji="1" lang="ja-JP" altLang="en-US" sz="1200" b="0"/>
                        <a:t>データを外部にアップロードした際に記録されます</a:t>
                      </a:r>
                    </a:p>
                  </a:txBody>
                  <a:tcPr anchor="ctr">
                    <a:solidFill>
                      <a:schemeClr val="accent1">
                        <a:lumMod val="20000"/>
                        <a:lumOff val="80000"/>
                      </a:schemeClr>
                    </a:solidFill>
                  </a:tcPr>
                </a:tc>
                <a:extLst>
                  <a:ext uri="{0D108BD9-81ED-4DB2-BD59-A6C34878D82A}">
                    <a16:rowId xmlns:a16="http://schemas.microsoft.com/office/drawing/2014/main" val="3069982552"/>
                  </a:ext>
                </a:extLst>
              </a:tr>
              <a:tr h="370840">
                <a:tc>
                  <a:txBody>
                    <a:bodyPr/>
                    <a:lstStyle/>
                    <a:p>
                      <a:r>
                        <a:rPr kumimoji="1" lang="ja-JP" altLang="en-US" sz="1200" b="0"/>
                        <a:t>振る舞いログ</a:t>
                      </a:r>
                    </a:p>
                  </a:txBody>
                  <a:tcPr anchor="ctr">
                    <a:solidFill>
                      <a:schemeClr val="tx2">
                        <a:lumMod val="40000"/>
                        <a:lumOff val="60000"/>
                      </a:schemeClr>
                    </a:solidFill>
                  </a:tcPr>
                </a:tc>
                <a:tc>
                  <a:txBody>
                    <a:bodyPr/>
                    <a:lstStyle/>
                    <a:p>
                      <a:r>
                        <a:rPr kumimoji="1" lang="en-US" altLang="ja-JP" sz="1200" b="0"/>
                        <a:t>Web</a:t>
                      </a:r>
                      <a:r>
                        <a:rPr kumimoji="1" lang="ja-JP" altLang="en-US" sz="1200" b="0"/>
                        <a:t>アクセス以外の通信をブロックした際に記録されます </a:t>
                      </a:r>
                    </a:p>
                  </a:txBody>
                  <a:tcPr anchor="ctr">
                    <a:solidFill>
                      <a:schemeClr val="accent1">
                        <a:lumMod val="20000"/>
                        <a:lumOff val="80000"/>
                      </a:schemeClr>
                    </a:solidFill>
                  </a:tcPr>
                </a:tc>
                <a:extLst>
                  <a:ext uri="{0D108BD9-81ED-4DB2-BD59-A6C34878D82A}">
                    <a16:rowId xmlns:a16="http://schemas.microsoft.com/office/drawing/2014/main" val="3494101674"/>
                  </a:ext>
                </a:extLst>
              </a:tr>
              <a:tr h="370840">
                <a:tc>
                  <a:txBody>
                    <a:bodyPr/>
                    <a:lstStyle/>
                    <a:p>
                      <a:r>
                        <a:rPr kumimoji="1" lang="ja-JP" altLang="en-US" sz="1200" b="0"/>
                        <a:t>ユーザーログ</a:t>
                      </a:r>
                    </a:p>
                  </a:txBody>
                  <a:tcPr anchor="ctr">
                    <a:solidFill>
                      <a:schemeClr val="tx2">
                        <a:lumMod val="40000"/>
                        <a:lumOff val="60000"/>
                      </a:schemeClr>
                    </a:solidFill>
                  </a:tcPr>
                </a:tc>
                <a:tc>
                  <a:txBody>
                    <a:bodyPr/>
                    <a:lstStyle/>
                    <a:p>
                      <a:r>
                        <a:rPr kumimoji="1" lang="ja-JP" altLang="en-US" sz="1200" b="0"/>
                        <a:t>ユーザが</a:t>
                      </a:r>
                      <a:r>
                        <a:rPr kumimoji="1" lang="en-US" altLang="ja-JP" sz="1200" b="0"/>
                        <a:t>MRB</a:t>
                      </a:r>
                      <a:r>
                        <a:rPr kumimoji="1" lang="ja-JP" altLang="en-US" sz="1200" b="0"/>
                        <a:t>管理画面にて行った操作が記録されます</a:t>
                      </a:r>
                    </a:p>
                  </a:txBody>
                  <a:tcPr anchor="ctr">
                    <a:solidFill>
                      <a:schemeClr val="accent1">
                        <a:lumMod val="20000"/>
                        <a:lumOff val="80000"/>
                      </a:schemeClr>
                    </a:solidFill>
                  </a:tcPr>
                </a:tc>
                <a:extLst>
                  <a:ext uri="{0D108BD9-81ED-4DB2-BD59-A6C34878D82A}">
                    <a16:rowId xmlns:a16="http://schemas.microsoft.com/office/drawing/2014/main" val="336953116"/>
                  </a:ext>
                </a:extLst>
              </a:tr>
              <a:tr h="370840">
                <a:tc>
                  <a:txBody>
                    <a:bodyPr/>
                    <a:lstStyle/>
                    <a:p>
                      <a:r>
                        <a:rPr kumimoji="1" lang="en-US" altLang="ja-JP" sz="1200" b="0"/>
                        <a:t>Web</a:t>
                      </a:r>
                      <a:r>
                        <a:rPr kumimoji="1" lang="ja-JP" altLang="en-US" sz="1200" b="0"/>
                        <a:t>アクセスログ</a:t>
                      </a:r>
                    </a:p>
                  </a:txBody>
                  <a:tcPr anchor="ctr">
                    <a:solidFill>
                      <a:schemeClr val="tx2">
                        <a:lumMod val="40000"/>
                        <a:lumOff val="60000"/>
                      </a:schemeClr>
                    </a:solidFill>
                  </a:tcPr>
                </a:tc>
                <a:tc>
                  <a:txBody>
                    <a:bodyPr/>
                    <a:lstStyle/>
                    <a:p>
                      <a:r>
                        <a:rPr kumimoji="1" lang="ja-JP" altLang="en-US" sz="1200" b="0"/>
                        <a:t>アクセスした</a:t>
                      </a:r>
                      <a:r>
                        <a:rPr kumimoji="1" lang="en-US" altLang="ja-JP" sz="1200" b="0"/>
                        <a:t>Web</a:t>
                      </a:r>
                      <a:r>
                        <a:rPr kumimoji="1" lang="ja-JP" altLang="en-US" sz="1200" b="0"/>
                        <a:t>サイトが記録されます</a:t>
                      </a:r>
                    </a:p>
                  </a:txBody>
                  <a:tcPr anchor="ctr">
                    <a:solidFill>
                      <a:schemeClr val="accent1">
                        <a:lumMod val="20000"/>
                        <a:lumOff val="80000"/>
                      </a:schemeClr>
                    </a:solidFill>
                  </a:tcPr>
                </a:tc>
                <a:extLst>
                  <a:ext uri="{0D108BD9-81ED-4DB2-BD59-A6C34878D82A}">
                    <a16:rowId xmlns:a16="http://schemas.microsoft.com/office/drawing/2014/main" val="3942039167"/>
                  </a:ext>
                </a:extLst>
              </a:tr>
              <a:tr h="370840">
                <a:tc>
                  <a:txBody>
                    <a:bodyPr/>
                    <a:lstStyle/>
                    <a:p>
                      <a:r>
                        <a:rPr kumimoji="1" lang="ja-JP" altLang="en-US" sz="1200" b="0"/>
                        <a:t>アクセスログ</a:t>
                      </a:r>
                    </a:p>
                  </a:txBody>
                  <a:tcPr anchor="ctr">
                    <a:solidFill>
                      <a:schemeClr val="tx2">
                        <a:lumMod val="40000"/>
                        <a:lumOff val="60000"/>
                      </a:schemeClr>
                    </a:solidFill>
                  </a:tcPr>
                </a:tc>
                <a:tc>
                  <a:txBody>
                    <a:bodyPr/>
                    <a:lstStyle/>
                    <a:p>
                      <a:r>
                        <a:rPr kumimoji="1" lang="en-US" altLang="ja-JP" sz="1200" b="0"/>
                        <a:t>Web</a:t>
                      </a:r>
                      <a:r>
                        <a:rPr kumimoji="1" lang="ja-JP" altLang="en-US" sz="1200" b="0"/>
                        <a:t>サイト以外のアクセスが記録されます</a:t>
                      </a:r>
                    </a:p>
                  </a:txBody>
                  <a:tcPr anchor="ctr">
                    <a:solidFill>
                      <a:schemeClr val="accent1">
                        <a:lumMod val="20000"/>
                        <a:lumOff val="80000"/>
                      </a:schemeClr>
                    </a:solidFill>
                  </a:tcPr>
                </a:tc>
                <a:extLst>
                  <a:ext uri="{0D108BD9-81ED-4DB2-BD59-A6C34878D82A}">
                    <a16:rowId xmlns:a16="http://schemas.microsoft.com/office/drawing/2014/main" val="3379654756"/>
                  </a:ext>
                </a:extLst>
              </a:tr>
            </a:tbl>
          </a:graphicData>
        </a:graphic>
      </p:graphicFrame>
    </p:spTree>
    <p:extLst>
      <p:ext uri="{BB962C8B-B14F-4D97-AF65-F5344CB8AC3E}">
        <p14:creationId xmlns:p14="http://schemas.microsoft.com/office/powerpoint/2010/main" val="2951199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DC5B7D-1348-B551-CE97-ACD32AA95190}"/>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E9723BA2-DC0F-B8D0-03A6-AF62D5F386CB}"/>
              </a:ext>
            </a:extLst>
          </p:cNvPr>
          <p:cNvSpPr>
            <a:spLocks noGrp="1"/>
          </p:cNvSpPr>
          <p:nvPr>
            <p:ph type="body" sz="quarter" idx="13"/>
          </p:nvPr>
        </p:nvSpPr>
        <p:spPr/>
        <p:txBody>
          <a:bodyPr/>
          <a:lstStyle/>
          <a:p>
            <a:r>
              <a:rPr lang="ja-JP" altLang="en-US"/>
              <a:t>④</a:t>
            </a:r>
            <a:r>
              <a:rPr kumimoji="1" lang="ja-JP" altLang="en-US"/>
              <a:t>　クリックしたボタンに対応するログが表示されます</a:t>
            </a:r>
          </a:p>
        </p:txBody>
      </p:sp>
      <p:sp>
        <p:nvSpPr>
          <p:cNvPr id="4" name="フッター プレースホルダー 3">
            <a:extLst>
              <a:ext uri="{FF2B5EF4-FFF2-40B4-BE49-F238E27FC236}">
                <a16:creationId xmlns:a16="http://schemas.microsoft.com/office/drawing/2014/main" id="{AF954BAB-ED14-0301-D092-778C1095461E}"/>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65484BF0-31E0-6EDD-044B-8986DA253667}"/>
              </a:ext>
            </a:extLst>
          </p:cNvPr>
          <p:cNvSpPr>
            <a:spLocks noGrp="1"/>
          </p:cNvSpPr>
          <p:nvPr>
            <p:ph type="sldNum" sz="quarter" idx="16"/>
          </p:nvPr>
        </p:nvSpPr>
        <p:spPr/>
        <p:txBody>
          <a:bodyPr/>
          <a:lstStyle/>
          <a:p>
            <a:fld id="{D57F1E4F-1CFF-5643-939E-217C01CDF565}" type="slidenum">
              <a:rPr lang="en-US" smtClean="0"/>
              <a:pPr/>
              <a:t>5</a:t>
            </a:fld>
            <a:endParaRPr lang="en-US" dirty="0"/>
          </a:p>
        </p:txBody>
      </p:sp>
      <p:sp>
        <p:nvSpPr>
          <p:cNvPr id="6" name="テキスト プレースホルダー 5">
            <a:extLst>
              <a:ext uri="{FF2B5EF4-FFF2-40B4-BE49-F238E27FC236}">
                <a16:creationId xmlns:a16="http://schemas.microsoft.com/office/drawing/2014/main" id="{4E45EEC4-383F-9A5B-78C0-3F6DC737298C}"/>
              </a:ext>
            </a:extLst>
          </p:cNvPr>
          <p:cNvSpPr>
            <a:spLocks noGrp="1"/>
          </p:cNvSpPr>
          <p:nvPr>
            <p:ph type="body" sz="quarter" idx="17"/>
          </p:nvPr>
        </p:nvSpPr>
        <p:spPr/>
        <p:txBody>
          <a:bodyPr/>
          <a:lstStyle/>
          <a:p>
            <a:r>
              <a:rPr lang="ja-JP" altLang="en-US"/>
              <a:t>⑤</a:t>
            </a:r>
            <a:r>
              <a:rPr kumimoji="1" lang="ja-JP" altLang="en-US"/>
              <a:t>　閲覧ログ操作は以下の通りです</a:t>
            </a: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r>
              <a:rPr kumimoji="1" lang="ja-JP" altLang="en-US"/>
              <a:t>①</a:t>
            </a:r>
            <a:r>
              <a:rPr kumimoji="1" lang="en-US" altLang="ja-JP"/>
              <a:t>…</a:t>
            </a:r>
            <a:r>
              <a:rPr kumimoji="1" lang="ja-JP" altLang="en-US"/>
              <a:t>現在閲覧しているログ件数</a:t>
            </a:r>
            <a:r>
              <a:rPr kumimoji="1" lang="en-US" altLang="ja-JP"/>
              <a:t>/</a:t>
            </a:r>
            <a:r>
              <a:rPr kumimoji="1" lang="ja-JP" altLang="en-US"/>
              <a:t>すべてのログ件数です</a:t>
            </a:r>
            <a:br>
              <a:rPr kumimoji="1" lang="en-US" altLang="ja-JP"/>
            </a:br>
            <a:r>
              <a:rPr kumimoji="1" lang="ja-JP" altLang="en-US"/>
              <a:t>②</a:t>
            </a:r>
            <a:r>
              <a:rPr kumimoji="1" lang="en-US" altLang="ja-JP"/>
              <a:t>…</a:t>
            </a:r>
            <a:r>
              <a:rPr kumimoji="1" lang="ja-JP" altLang="en-US"/>
              <a:t>閲覧するログページを指定できます</a:t>
            </a:r>
            <a:br>
              <a:rPr kumimoji="1" lang="en-US" altLang="ja-JP"/>
            </a:br>
            <a:r>
              <a:rPr kumimoji="1" lang="ja-JP" altLang="en-US"/>
              <a:t>③</a:t>
            </a:r>
            <a:r>
              <a:rPr kumimoji="1" lang="en-US" altLang="ja-JP"/>
              <a:t>…</a:t>
            </a:r>
            <a:r>
              <a:rPr kumimoji="1" lang="ja-JP" altLang="en-US"/>
              <a:t>ログ一覧に戻ります</a:t>
            </a:r>
            <a:br>
              <a:rPr kumimoji="1" lang="en-US" altLang="ja-JP"/>
            </a:br>
            <a:r>
              <a:rPr kumimoji="1" lang="ja-JP" altLang="en-US"/>
              <a:t>④</a:t>
            </a:r>
            <a:r>
              <a:rPr kumimoji="1" lang="en-US" altLang="ja-JP"/>
              <a:t>…</a:t>
            </a:r>
            <a:r>
              <a:rPr kumimoji="1" lang="ja-JP" altLang="en-US"/>
              <a:t>現在閲覧しているログページ</a:t>
            </a:r>
            <a:r>
              <a:rPr kumimoji="1" lang="en-US" altLang="ja-JP"/>
              <a:t>/</a:t>
            </a:r>
            <a:r>
              <a:rPr kumimoji="1" lang="ja-JP" altLang="en-US"/>
              <a:t>すべてのログページです</a:t>
            </a:r>
            <a:br>
              <a:rPr kumimoji="1" lang="en-US" altLang="ja-JP"/>
            </a:br>
            <a:r>
              <a:rPr kumimoji="1" lang="ja-JP" altLang="en-US"/>
              <a:t>⑤</a:t>
            </a:r>
            <a:r>
              <a:rPr kumimoji="1" lang="en-US" altLang="ja-JP"/>
              <a:t>…</a:t>
            </a:r>
            <a:r>
              <a:rPr kumimoji="1" lang="ja-JP" altLang="en-US"/>
              <a:t>ログページの遷移ができます</a:t>
            </a:r>
            <a:br>
              <a:rPr kumimoji="1" lang="en-US" altLang="ja-JP"/>
            </a:br>
            <a:r>
              <a:rPr kumimoji="1" lang="ja-JP" altLang="en-US"/>
              <a:t>⑥</a:t>
            </a:r>
            <a:r>
              <a:rPr kumimoji="1" lang="en-US" altLang="ja-JP"/>
              <a:t>…</a:t>
            </a:r>
            <a:r>
              <a:rPr kumimoji="1" lang="ja-JP" altLang="en-US"/>
              <a:t>閲覧しているログの日付です</a:t>
            </a:r>
            <a:br>
              <a:rPr kumimoji="1" lang="en-US" altLang="ja-JP"/>
            </a:br>
            <a:r>
              <a:rPr kumimoji="1" lang="ja-JP" altLang="en-US"/>
              <a:t>⑦</a:t>
            </a:r>
            <a:r>
              <a:rPr kumimoji="1" lang="en-US" altLang="ja-JP"/>
              <a:t>…</a:t>
            </a:r>
            <a:r>
              <a:rPr kumimoji="1" lang="ja-JP" altLang="en-US"/>
              <a:t>閲覧するログの日付を変更できます</a:t>
            </a:r>
            <a:br>
              <a:rPr kumimoji="1" lang="en-US" altLang="ja-JP"/>
            </a:br>
            <a:r>
              <a:rPr kumimoji="1" lang="ja-JP" altLang="en-US"/>
              <a:t>⑧</a:t>
            </a:r>
            <a:r>
              <a:rPr kumimoji="1" lang="en-US" altLang="ja-JP"/>
              <a:t>…</a:t>
            </a:r>
            <a:r>
              <a:rPr kumimoji="1" lang="ja-JP" altLang="en-US"/>
              <a:t>閲覧している日付のログをダウンロードします</a:t>
            </a:r>
          </a:p>
        </p:txBody>
      </p:sp>
      <p:pic>
        <p:nvPicPr>
          <p:cNvPr id="8" name="図 7" descr="グラフィカル ユーザー インターフェイス, テキスト&#10;&#10;AI によって生成されたコンテンツは間違っている可能性があります。">
            <a:extLst>
              <a:ext uri="{FF2B5EF4-FFF2-40B4-BE49-F238E27FC236}">
                <a16:creationId xmlns:a16="http://schemas.microsoft.com/office/drawing/2014/main" id="{2D21A62B-5509-ED1E-C503-0CEF415C7F2C}"/>
              </a:ext>
            </a:extLst>
          </p:cNvPr>
          <p:cNvPicPr>
            <a:picLocks noChangeAspect="1"/>
          </p:cNvPicPr>
          <p:nvPr/>
        </p:nvPicPr>
        <p:blipFill>
          <a:blip r:embed="rId2"/>
          <a:stretch>
            <a:fillRect/>
          </a:stretch>
        </p:blipFill>
        <p:spPr>
          <a:xfrm>
            <a:off x="1538596" y="1401396"/>
            <a:ext cx="3600000" cy="3284053"/>
          </a:xfrm>
          <a:prstGeom prst="rect">
            <a:avLst/>
          </a:prstGeom>
          <a:ln w="12700">
            <a:solidFill>
              <a:schemeClr val="tx1"/>
            </a:solidFill>
          </a:ln>
        </p:spPr>
      </p:pic>
      <p:pic>
        <p:nvPicPr>
          <p:cNvPr id="10" name="図 9" descr="グラフィカル ユーザー インターフェイス, アプリケーション&#10;&#10;AI によって生成されたコンテンツは間違っている可能性があります。">
            <a:extLst>
              <a:ext uri="{FF2B5EF4-FFF2-40B4-BE49-F238E27FC236}">
                <a16:creationId xmlns:a16="http://schemas.microsoft.com/office/drawing/2014/main" id="{78CA4FC7-F818-8788-6DC2-F6483BACCDB2}"/>
              </a:ext>
            </a:extLst>
          </p:cNvPr>
          <p:cNvPicPr>
            <a:picLocks noChangeAspect="1"/>
          </p:cNvPicPr>
          <p:nvPr/>
        </p:nvPicPr>
        <p:blipFill>
          <a:blip r:embed="rId3"/>
          <a:srcRect b="9605"/>
          <a:stretch/>
        </p:blipFill>
        <p:spPr>
          <a:xfrm>
            <a:off x="7050755" y="1401396"/>
            <a:ext cx="3600000" cy="817929"/>
          </a:xfrm>
          <a:prstGeom prst="rect">
            <a:avLst/>
          </a:prstGeom>
          <a:ln w="12700">
            <a:solidFill>
              <a:schemeClr val="tx1"/>
            </a:solidFill>
          </a:ln>
        </p:spPr>
      </p:pic>
      <p:sp>
        <p:nvSpPr>
          <p:cNvPr id="7" name="テキスト ボックス 6">
            <a:extLst>
              <a:ext uri="{FF2B5EF4-FFF2-40B4-BE49-F238E27FC236}">
                <a16:creationId xmlns:a16="http://schemas.microsoft.com/office/drawing/2014/main" id="{0D00F6FF-E440-F56B-55A4-48440A078B63}"/>
              </a:ext>
            </a:extLst>
          </p:cNvPr>
          <p:cNvSpPr txBox="1"/>
          <p:nvPr/>
        </p:nvSpPr>
        <p:spPr>
          <a:xfrm>
            <a:off x="8382000" y="1151031"/>
            <a:ext cx="364202" cy="307777"/>
          </a:xfrm>
          <a:prstGeom prst="rect">
            <a:avLst/>
          </a:prstGeom>
          <a:noFill/>
        </p:spPr>
        <p:txBody>
          <a:bodyPr wrap="none" rtlCol="0">
            <a:spAutoFit/>
          </a:bodyPr>
          <a:lstStyle/>
          <a:p>
            <a:r>
              <a:rPr kumimoji="1" lang="ja-JP" altLang="en-US" sz="1400">
                <a:solidFill>
                  <a:srgbClr val="FF0000"/>
                </a:solidFill>
              </a:rPr>
              <a:t>①</a:t>
            </a:r>
          </a:p>
        </p:txBody>
      </p:sp>
      <p:sp>
        <p:nvSpPr>
          <p:cNvPr id="9" name="テキスト ボックス 8">
            <a:extLst>
              <a:ext uri="{FF2B5EF4-FFF2-40B4-BE49-F238E27FC236}">
                <a16:creationId xmlns:a16="http://schemas.microsoft.com/office/drawing/2014/main" id="{3051D1F4-AD9D-90F7-8FA3-55C9CCE8C26C}"/>
              </a:ext>
            </a:extLst>
          </p:cNvPr>
          <p:cNvSpPr txBox="1"/>
          <p:nvPr/>
        </p:nvSpPr>
        <p:spPr>
          <a:xfrm>
            <a:off x="6772195" y="1458808"/>
            <a:ext cx="364202" cy="307777"/>
          </a:xfrm>
          <a:prstGeom prst="rect">
            <a:avLst/>
          </a:prstGeom>
          <a:noFill/>
        </p:spPr>
        <p:txBody>
          <a:bodyPr wrap="none" rtlCol="0">
            <a:spAutoFit/>
          </a:bodyPr>
          <a:lstStyle/>
          <a:p>
            <a:r>
              <a:rPr kumimoji="1" lang="ja-JP" altLang="en-US" sz="1400">
                <a:solidFill>
                  <a:srgbClr val="FF0000"/>
                </a:solidFill>
              </a:rPr>
              <a:t>②</a:t>
            </a:r>
          </a:p>
        </p:txBody>
      </p:sp>
      <p:sp>
        <p:nvSpPr>
          <p:cNvPr id="11" name="テキスト ボックス 10">
            <a:extLst>
              <a:ext uri="{FF2B5EF4-FFF2-40B4-BE49-F238E27FC236}">
                <a16:creationId xmlns:a16="http://schemas.microsoft.com/office/drawing/2014/main" id="{B605F843-B87D-0160-D7AD-C51077AA452D}"/>
              </a:ext>
            </a:extLst>
          </p:cNvPr>
          <p:cNvSpPr txBox="1"/>
          <p:nvPr/>
        </p:nvSpPr>
        <p:spPr>
          <a:xfrm>
            <a:off x="6772195" y="1785514"/>
            <a:ext cx="364202" cy="307777"/>
          </a:xfrm>
          <a:prstGeom prst="rect">
            <a:avLst/>
          </a:prstGeom>
          <a:noFill/>
        </p:spPr>
        <p:txBody>
          <a:bodyPr wrap="none" rtlCol="0">
            <a:spAutoFit/>
          </a:bodyPr>
          <a:lstStyle/>
          <a:p>
            <a:r>
              <a:rPr kumimoji="1" lang="ja-JP" altLang="en-US" sz="1400">
                <a:solidFill>
                  <a:srgbClr val="FF0000"/>
                </a:solidFill>
              </a:rPr>
              <a:t>③</a:t>
            </a:r>
          </a:p>
        </p:txBody>
      </p:sp>
      <p:sp>
        <p:nvSpPr>
          <p:cNvPr id="12" name="テキスト ボックス 11">
            <a:extLst>
              <a:ext uri="{FF2B5EF4-FFF2-40B4-BE49-F238E27FC236}">
                <a16:creationId xmlns:a16="http://schemas.microsoft.com/office/drawing/2014/main" id="{73599DEB-A9E0-4D29-61AA-880D3361ECF9}"/>
              </a:ext>
            </a:extLst>
          </p:cNvPr>
          <p:cNvSpPr txBox="1"/>
          <p:nvPr/>
        </p:nvSpPr>
        <p:spPr>
          <a:xfrm>
            <a:off x="10194098" y="1151031"/>
            <a:ext cx="364202" cy="307777"/>
          </a:xfrm>
          <a:prstGeom prst="rect">
            <a:avLst/>
          </a:prstGeom>
          <a:noFill/>
        </p:spPr>
        <p:txBody>
          <a:bodyPr wrap="none" rtlCol="0">
            <a:spAutoFit/>
          </a:bodyPr>
          <a:lstStyle/>
          <a:p>
            <a:r>
              <a:rPr kumimoji="1" lang="ja-JP" altLang="en-US" sz="1400">
                <a:solidFill>
                  <a:srgbClr val="FF0000"/>
                </a:solidFill>
              </a:rPr>
              <a:t>④</a:t>
            </a:r>
          </a:p>
        </p:txBody>
      </p:sp>
      <p:sp>
        <p:nvSpPr>
          <p:cNvPr id="13" name="テキスト ボックス 12">
            <a:extLst>
              <a:ext uri="{FF2B5EF4-FFF2-40B4-BE49-F238E27FC236}">
                <a16:creationId xmlns:a16="http://schemas.microsoft.com/office/drawing/2014/main" id="{9FBA5522-17F2-51B0-AA8E-2DBC82F38B31}"/>
              </a:ext>
            </a:extLst>
          </p:cNvPr>
          <p:cNvSpPr txBox="1"/>
          <p:nvPr/>
        </p:nvSpPr>
        <p:spPr>
          <a:xfrm>
            <a:off x="9272588" y="1487256"/>
            <a:ext cx="364202" cy="307777"/>
          </a:xfrm>
          <a:prstGeom prst="rect">
            <a:avLst/>
          </a:prstGeom>
          <a:noFill/>
        </p:spPr>
        <p:txBody>
          <a:bodyPr wrap="none" rtlCol="0">
            <a:spAutoFit/>
          </a:bodyPr>
          <a:lstStyle/>
          <a:p>
            <a:r>
              <a:rPr kumimoji="1" lang="ja-JP" altLang="en-US" sz="1400">
                <a:solidFill>
                  <a:srgbClr val="FF0000"/>
                </a:solidFill>
              </a:rPr>
              <a:t>⑤</a:t>
            </a:r>
          </a:p>
        </p:txBody>
      </p:sp>
      <p:sp>
        <p:nvSpPr>
          <p:cNvPr id="14" name="テキスト ボックス 13">
            <a:extLst>
              <a:ext uri="{FF2B5EF4-FFF2-40B4-BE49-F238E27FC236}">
                <a16:creationId xmlns:a16="http://schemas.microsoft.com/office/drawing/2014/main" id="{FC756528-BF7D-E5E0-5079-4A6B25D0BB09}"/>
              </a:ext>
            </a:extLst>
          </p:cNvPr>
          <p:cNvSpPr txBox="1"/>
          <p:nvPr/>
        </p:nvSpPr>
        <p:spPr>
          <a:xfrm>
            <a:off x="9877425" y="1641144"/>
            <a:ext cx="364202" cy="307777"/>
          </a:xfrm>
          <a:prstGeom prst="rect">
            <a:avLst/>
          </a:prstGeom>
          <a:noFill/>
        </p:spPr>
        <p:txBody>
          <a:bodyPr wrap="none" rtlCol="0">
            <a:spAutoFit/>
          </a:bodyPr>
          <a:lstStyle/>
          <a:p>
            <a:r>
              <a:rPr kumimoji="1" lang="ja-JP" altLang="en-US" sz="1400">
                <a:solidFill>
                  <a:srgbClr val="FF0000"/>
                </a:solidFill>
              </a:rPr>
              <a:t>⑥</a:t>
            </a:r>
          </a:p>
        </p:txBody>
      </p:sp>
      <p:sp>
        <p:nvSpPr>
          <p:cNvPr id="15" name="テキスト ボックス 14">
            <a:extLst>
              <a:ext uri="{FF2B5EF4-FFF2-40B4-BE49-F238E27FC236}">
                <a16:creationId xmlns:a16="http://schemas.microsoft.com/office/drawing/2014/main" id="{46497E8C-3757-B951-AD26-7A777130E538}"/>
              </a:ext>
            </a:extLst>
          </p:cNvPr>
          <p:cNvSpPr txBox="1"/>
          <p:nvPr/>
        </p:nvSpPr>
        <p:spPr>
          <a:xfrm>
            <a:off x="8711475" y="1795032"/>
            <a:ext cx="364202" cy="307777"/>
          </a:xfrm>
          <a:prstGeom prst="rect">
            <a:avLst/>
          </a:prstGeom>
          <a:noFill/>
        </p:spPr>
        <p:txBody>
          <a:bodyPr wrap="none" rtlCol="0">
            <a:spAutoFit/>
          </a:bodyPr>
          <a:lstStyle/>
          <a:p>
            <a:r>
              <a:rPr kumimoji="1" lang="ja-JP" altLang="en-US" sz="1400">
                <a:solidFill>
                  <a:srgbClr val="FF0000"/>
                </a:solidFill>
              </a:rPr>
              <a:t>⑦</a:t>
            </a:r>
          </a:p>
        </p:txBody>
      </p:sp>
      <p:sp>
        <p:nvSpPr>
          <p:cNvPr id="16" name="テキスト ボックス 15">
            <a:extLst>
              <a:ext uri="{FF2B5EF4-FFF2-40B4-BE49-F238E27FC236}">
                <a16:creationId xmlns:a16="http://schemas.microsoft.com/office/drawing/2014/main" id="{43ED93F0-3C0A-F07D-9DF1-F5A0314778BC}"/>
              </a:ext>
            </a:extLst>
          </p:cNvPr>
          <p:cNvSpPr txBox="1"/>
          <p:nvPr/>
        </p:nvSpPr>
        <p:spPr>
          <a:xfrm>
            <a:off x="9948862" y="2152353"/>
            <a:ext cx="364202" cy="307777"/>
          </a:xfrm>
          <a:prstGeom prst="rect">
            <a:avLst/>
          </a:prstGeom>
          <a:noFill/>
        </p:spPr>
        <p:txBody>
          <a:bodyPr wrap="none" rtlCol="0">
            <a:spAutoFit/>
          </a:bodyPr>
          <a:lstStyle/>
          <a:p>
            <a:r>
              <a:rPr kumimoji="1" lang="ja-JP" altLang="en-US" sz="1400">
                <a:solidFill>
                  <a:srgbClr val="FF0000"/>
                </a:solidFill>
              </a:rPr>
              <a:t>⑧</a:t>
            </a:r>
          </a:p>
        </p:txBody>
      </p:sp>
    </p:spTree>
    <p:extLst>
      <p:ext uri="{BB962C8B-B14F-4D97-AF65-F5344CB8AC3E}">
        <p14:creationId xmlns:p14="http://schemas.microsoft.com/office/powerpoint/2010/main" val="2967612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114BA-8C95-4524-226A-CBFC91099F54}"/>
              </a:ext>
            </a:extLst>
          </p:cNvPr>
          <p:cNvSpPr>
            <a:spLocks noGrp="1"/>
          </p:cNvSpPr>
          <p:nvPr>
            <p:ph type="title"/>
          </p:nvPr>
        </p:nvSpPr>
        <p:spPr/>
        <p:txBody>
          <a:bodyPr/>
          <a:lstStyle/>
          <a:p>
            <a:r>
              <a:rPr kumimoji="1" lang="en-US" altLang="ja-JP"/>
              <a:t>3.</a:t>
            </a:r>
            <a:r>
              <a:rPr kumimoji="1" lang="ja-JP" altLang="en-US"/>
              <a:t>クラウド管理画面でのログ閲覧</a:t>
            </a:r>
          </a:p>
        </p:txBody>
      </p:sp>
      <p:sp>
        <p:nvSpPr>
          <p:cNvPr id="3" name="テキスト プレースホルダー 2">
            <a:extLst>
              <a:ext uri="{FF2B5EF4-FFF2-40B4-BE49-F238E27FC236}">
                <a16:creationId xmlns:a16="http://schemas.microsoft.com/office/drawing/2014/main" id="{8A0152DF-D996-23F5-9E7A-82DC3C0F0BCB}"/>
              </a:ext>
            </a:extLst>
          </p:cNvPr>
          <p:cNvSpPr>
            <a:spLocks noGrp="1"/>
          </p:cNvSpPr>
          <p:nvPr>
            <p:ph type="body" sz="quarter" idx="13"/>
          </p:nvPr>
        </p:nvSpPr>
        <p:spPr/>
        <p:txBody>
          <a:bodyPr/>
          <a:lstStyle/>
          <a:p>
            <a:r>
              <a:rPr kumimoji="1" lang="ja-JP" altLang="en-US"/>
              <a:t>①　クラウド管理画面にログイン後、左部の</a:t>
            </a:r>
            <a:r>
              <a:rPr lang="ja-JP" altLang="en-US"/>
              <a:t>「</a:t>
            </a:r>
            <a:r>
              <a:rPr kumimoji="1" lang="ja-JP" altLang="en-US"/>
              <a:t>ログ</a:t>
            </a:r>
            <a:r>
              <a:rPr lang="ja-JP" altLang="en-US"/>
              <a:t>」を</a:t>
            </a:r>
            <a:r>
              <a:rPr kumimoji="1" lang="ja-JP" altLang="en-US"/>
              <a:t>クリック</a:t>
            </a:r>
            <a:br>
              <a:rPr kumimoji="1" lang="en-US" altLang="ja-JP"/>
            </a:br>
            <a:r>
              <a:rPr kumimoji="1" lang="ja-JP" altLang="en-US"/>
              <a:t>　　します</a:t>
            </a:r>
          </a:p>
        </p:txBody>
      </p:sp>
      <p:sp>
        <p:nvSpPr>
          <p:cNvPr id="4" name="フッター プレースホルダー 3">
            <a:extLst>
              <a:ext uri="{FF2B5EF4-FFF2-40B4-BE49-F238E27FC236}">
                <a16:creationId xmlns:a16="http://schemas.microsoft.com/office/drawing/2014/main" id="{6BB8058E-FE6A-A43D-ECD3-1B8BF7481951}"/>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63679473-3D08-4FC4-7EF9-50D80DAB8A76}"/>
              </a:ext>
            </a:extLst>
          </p:cNvPr>
          <p:cNvSpPr>
            <a:spLocks noGrp="1"/>
          </p:cNvSpPr>
          <p:nvPr>
            <p:ph type="sldNum" sz="quarter" idx="16"/>
          </p:nvPr>
        </p:nvSpPr>
        <p:spPr/>
        <p:txBody>
          <a:bodyPr/>
          <a:lstStyle/>
          <a:p>
            <a:fld id="{D57F1E4F-1CFF-5643-939E-217C01CDF565}" type="slidenum">
              <a:rPr lang="en-US" smtClean="0"/>
              <a:pPr/>
              <a:t>6</a:t>
            </a:fld>
            <a:endParaRPr lang="en-US" dirty="0"/>
          </a:p>
        </p:txBody>
      </p:sp>
      <p:sp>
        <p:nvSpPr>
          <p:cNvPr id="6" name="テキスト プレースホルダー 5">
            <a:extLst>
              <a:ext uri="{FF2B5EF4-FFF2-40B4-BE49-F238E27FC236}">
                <a16:creationId xmlns:a16="http://schemas.microsoft.com/office/drawing/2014/main" id="{1987D56F-6C60-FB7C-0146-DC56AF7B776A}"/>
              </a:ext>
            </a:extLst>
          </p:cNvPr>
          <p:cNvSpPr>
            <a:spLocks noGrp="1"/>
          </p:cNvSpPr>
          <p:nvPr>
            <p:ph type="body" sz="quarter" idx="17"/>
          </p:nvPr>
        </p:nvSpPr>
        <p:spPr/>
        <p:txBody>
          <a:bodyPr/>
          <a:lstStyle/>
          <a:p>
            <a:r>
              <a:rPr kumimoji="1" lang="ja-JP" altLang="en-US"/>
              <a:t>②　</a:t>
            </a:r>
            <a:r>
              <a:rPr lang="ja-JP" altLang="en-US"/>
              <a:t>ログ一覧、リストの文字から閲覧したいログをクリック</a:t>
            </a:r>
            <a:br>
              <a:rPr lang="en-US" altLang="ja-JP"/>
            </a:br>
            <a:r>
              <a:rPr lang="ja-JP" altLang="en-US"/>
              <a:t>　　します</a:t>
            </a:r>
            <a:endParaRPr kumimoji="1" lang="ja-JP" altLang="en-US"/>
          </a:p>
        </p:txBody>
      </p:sp>
      <p:sp>
        <p:nvSpPr>
          <p:cNvPr id="7" name="テキスト プレースホルダー 6">
            <a:extLst>
              <a:ext uri="{FF2B5EF4-FFF2-40B4-BE49-F238E27FC236}">
                <a16:creationId xmlns:a16="http://schemas.microsoft.com/office/drawing/2014/main" id="{858C71D6-799E-9F68-B4C7-543DDDF69864}"/>
              </a:ext>
            </a:extLst>
          </p:cNvPr>
          <p:cNvSpPr>
            <a:spLocks noGrp="1"/>
          </p:cNvSpPr>
          <p:nvPr>
            <p:ph type="body" sz="quarter" idx="18"/>
          </p:nvPr>
        </p:nvSpPr>
        <p:spPr/>
        <p:txBody>
          <a:bodyPr/>
          <a:lstStyle/>
          <a:p>
            <a:r>
              <a:rPr lang="ja-JP" altLang="en-US"/>
              <a:t>クラウド管理画面でのログ閲覧手順について説明します</a:t>
            </a:r>
            <a:endParaRPr kumimoji="1" lang="ja-JP" altLang="en-US"/>
          </a:p>
        </p:txBody>
      </p:sp>
      <p:pic>
        <p:nvPicPr>
          <p:cNvPr id="9" name="図 8" descr="グラフィカル ユーザー インターフェイス, テキスト, アプリケーション&#10;&#10;AI によって生成されたコンテンツは間違っている可能性があります。">
            <a:extLst>
              <a:ext uri="{FF2B5EF4-FFF2-40B4-BE49-F238E27FC236}">
                <a16:creationId xmlns:a16="http://schemas.microsoft.com/office/drawing/2014/main" id="{5D117AE6-CE04-F895-CF3F-CBD6D0B31C30}"/>
              </a:ext>
            </a:extLst>
          </p:cNvPr>
          <p:cNvPicPr>
            <a:picLocks noChangeAspect="1"/>
          </p:cNvPicPr>
          <p:nvPr/>
        </p:nvPicPr>
        <p:blipFill>
          <a:blip r:embed="rId2"/>
          <a:stretch>
            <a:fillRect/>
          </a:stretch>
        </p:blipFill>
        <p:spPr>
          <a:xfrm>
            <a:off x="1538596" y="2254954"/>
            <a:ext cx="3600000" cy="3096629"/>
          </a:xfrm>
          <a:prstGeom prst="rect">
            <a:avLst/>
          </a:prstGeom>
          <a:ln w="12700">
            <a:solidFill>
              <a:schemeClr val="tx1"/>
            </a:solidFill>
          </a:ln>
        </p:spPr>
      </p:pic>
      <p:pic>
        <p:nvPicPr>
          <p:cNvPr id="11" name="図 10" descr="グラフィカル ユーザー インターフェイス&#10;&#10;AI によって生成されたコンテンツは間違っている可能性があります。">
            <a:extLst>
              <a:ext uri="{FF2B5EF4-FFF2-40B4-BE49-F238E27FC236}">
                <a16:creationId xmlns:a16="http://schemas.microsoft.com/office/drawing/2014/main" id="{8A4DA421-0EF7-B511-948C-548EAED59722}"/>
              </a:ext>
            </a:extLst>
          </p:cNvPr>
          <p:cNvPicPr>
            <a:picLocks noChangeAspect="1"/>
          </p:cNvPicPr>
          <p:nvPr/>
        </p:nvPicPr>
        <p:blipFill>
          <a:blip r:embed="rId3"/>
          <a:srcRect r="19365"/>
          <a:stretch/>
        </p:blipFill>
        <p:spPr>
          <a:xfrm>
            <a:off x="7050755" y="2249880"/>
            <a:ext cx="3600000" cy="2358240"/>
          </a:xfrm>
          <a:prstGeom prst="rect">
            <a:avLst/>
          </a:prstGeom>
          <a:ln w="12700">
            <a:solidFill>
              <a:schemeClr val="tx1"/>
            </a:solidFill>
          </a:ln>
        </p:spPr>
      </p:pic>
      <p:sp>
        <p:nvSpPr>
          <p:cNvPr id="12" name="正方形/長方形 11">
            <a:extLst>
              <a:ext uri="{FF2B5EF4-FFF2-40B4-BE49-F238E27FC236}">
                <a16:creationId xmlns:a16="http://schemas.microsoft.com/office/drawing/2014/main" id="{53B94908-93BB-AEF7-D682-7D993356A6C4}"/>
              </a:ext>
            </a:extLst>
          </p:cNvPr>
          <p:cNvSpPr/>
          <p:nvPr/>
        </p:nvSpPr>
        <p:spPr>
          <a:xfrm>
            <a:off x="1681163" y="5199971"/>
            <a:ext cx="242887" cy="127641"/>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1093D682-E373-A313-38D6-569680304822}"/>
              </a:ext>
            </a:extLst>
          </p:cNvPr>
          <p:cNvSpPr/>
          <p:nvPr/>
        </p:nvSpPr>
        <p:spPr>
          <a:xfrm>
            <a:off x="7094715" y="2678876"/>
            <a:ext cx="403687" cy="1540699"/>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D56F1304-052D-62D5-C7FC-0E6173ABB403}"/>
              </a:ext>
            </a:extLst>
          </p:cNvPr>
          <p:cNvSpPr/>
          <p:nvPr/>
        </p:nvSpPr>
        <p:spPr>
          <a:xfrm>
            <a:off x="7620000" y="2533650"/>
            <a:ext cx="2990850" cy="203835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25736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3B3047-8BF5-DE1B-434A-FEBD00BB4AFD}"/>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4B50C3FC-14AF-2F8E-0987-32D3FB7B3083}"/>
              </a:ext>
            </a:extLst>
          </p:cNvPr>
          <p:cNvSpPr>
            <a:spLocks noGrp="1"/>
          </p:cNvSpPr>
          <p:nvPr>
            <p:ph type="body" sz="quarter" idx="13"/>
          </p:nvPr>
        </p:nvSpPr>
        <p:spPr/>
        <p:txBody>
          <a:bodyPr/>
          <a:lstStyle/>
          <a:p>
            <a:r>
              <a:rPr kumimoji="1" lang="ja-JP" altLang="en-US"/>
              <a:t>③　閲覧ログ操作は以下の通りです</a:t>
            </a: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r>
              <a:rPr kumimoji="1" lang="ja-JP" altLang="en-US"/>
              <a:t>①</a:t>
            </a:r>
            <a:r>
              <a:rPr lang="en-US" altLang="ja-JP"/>
              <a:t>…</a:t>
            </a:r>
            <a:r>
              <a:rPr lang="ja-JP" altLang="en-US"/>
              <a:t>現在閲覧しているログの件数</a:t>
            </a:r>
            <a:r>
              <a:rPr lang="en-US" altLang="ja-JP"/>
              <a:t>/</a:t>
            </a:r>
            <a:r>
              <a:rPr lang="ja-JP" altLang="en-US"/>
              <a:t>すべてのログ件数です</a:t>
            </a:r>
            <a:br>
              <a:rPr lang="en-US" altLang="ja-JP"/>
            </a:br>
            <a:r>
              <a:rPr lang="ja-JP" altLang="en-US"/>
              <a:t>②</a:t>
            </a:r>
            <a:r>
              <a:rPr lang="en-US" altLang="ja-JP"/>
              <a:t>…</a:t>
            </a:r>
            <a:r>
              <a:rPr lang="ja-JP" altLang="en-US"/>
              <a:t>閲覧するログの日付を変更できます</a:t>
            </a:r>
            <a:br>
              <a:rPr lang="en-US" altLang="ja-JP"/>
            </a:br>
            <a:r>
              <a:rPr lang="ja-JP" altLang="en-US"/>
              <a:t>③</a:t>
            </a:r>
            <a:r>
              <a:rPr lang="en-US" altLang="ja-JP"/>
              <a:t>…</a:t>
            </a:r>
            <a:r>
              <a:rPr lang="ja-JP" altLang="en-US"/>
              <a:t>検索メニューを表示し、時刻・キーワードでログを検索</a:t>
            </a:r>
            <a:br>
              <a:rPr lang="en-US" altLang="ja-JP"/>
            </a:br>
            <a:r>
              <a:rPr lang="en-US" altLang="ja-JP"/>
              <a:t>     </a:t>
            </a:r>
            <a:r>
              <a:rPr lang="ja-JP" altLang="en-US"/>
              <a:t>できます</a:t>
            </a:r>
            <a:endParaRPr kumimoji="1" lang="ja-JP" altLang="en-US"/>
          </a:p>
        </p:txBody>
      </p:sp>
      <p:sp>
        <p:nvSpPr>
          <p:cNvPr id="4" name="フッター プレースホルダー 3">
            <a:extLst>
              <a:ext uri="{FF2B5EF4-FFF2-40B4-BE49-F238E27FC236}">
                <a16:creationId xmlns:a16="http://schemas.microsoft.com/office/drawing/2014/main" id="{FD3AC5A3-259F-6F7B-32A6-9032FA038E51}"/>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D6E44098-0E05-5E39-7B17-9EF1013FD6DF}"/>
              </a:ext>
            </a:extLst>
          </p:cNvPr>
          <p:cNvSpPr>
            <a:spLocks noGrp="1"/>
          </p:cNvSpPr>
          <p:nvPr>
            <p:ph type="sldNum" sz="quarter" idx="16"/>
          </p:nvPr>
        </p:nvSpPr>
        <p:spPr/>
        <p:txBody>
          <a:bodyPr/>
          <a:lstStyle/>
          <a:p>
            <a:fld id="{D57F1E4F-1CFF-5643-939E-217C01CDF565}" type="slidenum">
              <a:rPr lang="en-US" smtClean="0"/>
              <a:pPr/>
              <a:t>7</a:t>
            </a:fld>
            <a:endParaRPr lang="en-US" dirty="0"/>
          </a:p>
        </p:txBody>
      </p:sp>
      <p:sp>
        <p:nvSpPr>
          <p:cNvPr id="6" name="テキスト プレースホルダー 5">
            <a:extLst>
              <a:ext uri="{FF2B5EF4-FFF2-40B4-BE49-F238E27FC236}">
                <a16:creationId xmlns:a16="http://schemas.microsoft.com/office/drawing/2014/main" id="{1A26887A-DB4E-5545-086C-68C22D473897}"/>
              </a:ext>
            </a:extLst>
          </p:cNvPr>
          <p:cNvSpPr>
            <a:spLocks noGrp="1"/>
          </p:cNvSpPr>
          <p:nvPr>
            <p:ph type="body" sz="quarter" idx="17"/>
          </p:nvPr>
        </p:nvSpPr>
        <p:spPr/>
        <p:txBody>
          <a:bodyPr/>
          <a:lstStyle/>
          <a:p>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br>
              <a:rPr kumimoji="1" lang="en-US" altLang="ja-JP"/>
            </a:br>
            <a:r>
              <a:rPr lang="ja-JP" altLang="en-US"/>
              <a:t>④</a:t>
            </a:r>
            <a:r>
              <a:rPr kumimoji="1" lang="en-US" altLang="ja-JP"/>
              <a:t>…</a:t>
            </a:r>
            <a:r>
              <a:rPr kumimoji="1" lang="ja-JP" altLang="en-US"/>
              <a:t>閲覧するログページを指定できます</a:t>
            </a:r>
            <a:br>
              <a:rPr kumimoji="1" lang="en-US" altLang="ja-JP"/>
            </a:br>
            <a:r>
              <a:rPr lang="ja-JP" altLang="en-US"/>
              <a:t>⑤</a:t>
            </a:r>
            <a:r>
              <a:rPr kumimoji="1" lang="en-US" altLang="ja-JP"/>
              <a:t>…</a:t>
            </a:r>
            <a:r>
              <a:rPr kumimoji="1" lang="ja-JP" altLang="en-US"/>
              <a:t>ログページの遷移ができます</a:t>
            </a:r>
            <a:br>
              <a:rPr kumimoji="1" lang="en-US" altLang="ja-JP"/>
            </a:br>
            <a:r>
              <a:rPr kumimoji="1" lang="ja-JP" altLang="en-US"/>
              <a:t>⑥</a:t>
            </a:r>
            <a:r>
              <a:rPr kumimoji="1" lang="en-US" altLang="ja-JP"/>
              <a:t>…</a:t>
            </a:r>
            <a:r>
              <a:rPr kumimoji="1" lang="ja-JP" altLang="en-US"/>
              <a:t>閲覧しているログをダウンロードできます</a:t>
            </a:r>
          </a:p>
        </p:txBody>
      </p:sp>
      <p:pic>
        <p:nvPicPr>
          <p:cNvPr id="8" name="図 7" descr="グラフィカル ユーザー インターフェイス, テーブル&#10;&#10;AI によって生成されたコンテンツは間違っている可能性があります。">
            <a:extLst>
              <a:ext uri="{FF2B5EF4-FFF2-40B4-BE49-F238E27FC236}">
                <a16:creationId xmlns:a16="http://schemas.microsoft.com/office/drawing/2014/main" id="{C3FD799E-C683-3A03-A8C3-99FB845C12EB}"/>
              </a:ext>
            </a:extLst>
          </p:cNvPr>
          <p:cNvPicPr>
            <a:picLocks noChangeAspect="1"/>
          </p:cNvPicPr>
          <p:nvPr/>
        </p:nvPicPr>
        <p:blipFill>
          <a:blip r:embed="rId2"/>
          <a:srcRect l="-1" r="49704" b="2949"/>
          <a:stretch/>
        </p:blipFill>
        <p:spPr>
          <a:xfrm>
            <a:off x="1541245" y="1404762"/>
            <a:ext cx="3600000" cy="3176763"/>
          </a:xfrm>
          <a:prstGeom prst="rect">
            <a:avLst/>
          </a:prstGeom>
          <a:ln w="12700">
            <a:solidFill>
              <a:schemeClr val="tx1"/>
            </a:solidFill>
          </a:ln>
        </p:spPr>
      </p:pic>
      <p:pic>
        <p:nvPicPr>
          <p:cNvPr id="9" name="図 8" descr="グラフィカル ユーザー インターフェイス, テーブル&#10;&#10;AI によって生成されたコンテンツは間違っている可能性があります。">
            <a:extLst>
              <a:ext uri="{FF2B5EF4-FFF2-40B4-BE49-F238E27FC236}">
                <a16:creationId xmlns:a16="http://schemas.microsoft.com/office/drawing/2014/main" id="{EFBE7495-BCF7-8426-65D1-B0253547C831}"/>
              </a:ext>
            </a:extLst>
          </p:cNvPr>
          <p:cNvPicPr>
            <a:picLocks noChangeAspect="1"/>
          </p:cNvPicPr>
          <p:nvPr/>
        </p:nvPicPr>
        <p:blipFill>
          <a:blip r:embed="rId2"/>
          <a:srcRect l="49664" t="1" r="1" b="2038"/>
          <a:stretch/>
        </p:blipFill>
        <p:spPr>
          <a:xfrm>
            <a:off x="7050755" y="1377443"/>
            <a:ext cx="3600000" cy="3204082"/>
          </a:xfrm>
          <a:prstGeom prst="rect">
            <a:avLst/>
          </a:prstGeom>
          <a:ln w="12700">
            <a:solidFill>
              <a:schemeClr val="tx1"/>
            </a:solidFill>
          </a:ln>
        </p:spPr>
      </p:pic>
      <p:pic>
        <p:nvPicPr>
          <p:cNvPr id="11" name="図 10" descr="グラフィカル ユーザー インターフェイス, テキスト, アプリケーション&#10;&#10;AI によって生成されたコンテンツは間違っている可能性があります。">
            <a:extLst>
              <a:ext uri="{FF2B5EF4-FFF2-40B4-BE49-F238E27FC236}">
                <a16:creationId xmlns:a16="http://schemas.microsoft.com/office/drawing/2014/main" id="{6E153E84-B8B5-9FE0-1B4C-30F0C5F247EC}"/>
              </a:ext>
            </a:extLst>
          </p:cNvPr>
          <p:cNvPicPr>
            <a:picLocks noChangeAspect="1"/>
          </p:cNvPicPr>
          <p:nvPr/>
        </p:nvPicPr>
        <p:blipFill>
          <a:blip r:embed="rId3"/>
          <a:stretch>
            <a:fillRect/>
          </a:stretch>
        </p:blipFill>
        <p:spPr>
          <a:xfrm>
            <a:off x="1538596" y="5698435"/>
            <a:ext cx="3600000" cy="571450"/>
          </a:xfrm>
          <a:prstGeom prst="rect">
            <a:avLst/>
          </a:prstGeom>
          <a:ln w="12700">
            <a:solidFill>
              <a:schemeClr val="tx1"/>
            </a:solidFill>
          </a:ln>
        </p:spPr>
      </p:pic>
      <p:sp>
        <p:nvSpPr>
          <p:cNvPr id="7" name="テキスト ボックス 6">
            <a:extLst>
              <a:ext uri="{FF2B5EF4-FFF2-40B4-BE49-F238E27FC236}">
                <a16:creationId xmlns:a16="http://schemas.microsoft.com/office/drawing/2014/main" id="{D1B46A05-B927-7120-363A-7C6C15CE0FE0}"/>
              </a:ext>
            </a:extLst>
          </p:cNvPr>
          <p:cNvSpPr txBox="1"/>
          <p:nvPr/>
        </p:nvSpPr>
        <p:spPr>
          <a:xfrm>
            <a:off x="2703393" y="4339459"/>
            <a:ext cx="364202" cy="307777"/>
          </a:xfrm>
          <a:prstGeom prst="rect">
            <a:avLst/>
          </a:prstGeom>
          <a:noFill/>
        </p:spPr>
        <p:txBody>
          <a:bodyPr wrap="none" rtlCol="0">
            <a:spAutoFit/>
          </a:bodyPr>
          <a:lstStyle/>
          <a:p>
            <a:r>
              <a:rPr kumimoji="1" lang="ja-JP" altLang="en-US" sz="1400">
                <a:solidFill>
                  <a:srgbClr val="FF0000"/>
                </a:solidFill>
              </a:rPr>
              <a:t>①</a:t>
            </a:r>
          </a:p>
        </p:txBody>
      </p:sp>
      <p:sp>
        <p:nvSpPr>
          <p:cNvPr id="10" name="テキスト ボックス 9">
            <a:extLst>
              <a:ext uri="{FF2B5EF4-FFF2-40B4-BE49-F238E27FC236}">
                <a16:creationId xmlns:a16="http://schemas.microsoft.com/office/drawing/2014/main" id="{D8B0757A-4DE4-DC01-3DB9-26D810D6C303}"/>
              </a:ext>
            </a:extLst>
          </p:cNvPr>
          <p:cNvSpPr txBox="1"/>
          <p:nvPr/>
        </p:nvSpPr>
        <p:spPr>
          <a:xfrm>
            <a:off x="1987550" y="3956493"/>
            <a:ext cx="364202" cy="307777"/>
          </a:xfrm>
          <a:prstGeom prst="rect">
            <a:avLst/>
          </a:prstGeom>
          <a:noFill/>
        </p:spPr>
        <p:txBody>
          <a:bodyPr wrap="none" rtlCol="0">
            <a:spAutoFit/>
          </a:bodyPr>
          <a:lstStyle/>
          <a:p>
            <a:r>
              <a:rPr kumimoji="1" lang="ja-JP" altLang="en-US" sz="1400">
                <a:solidFill>
                  <a:srgbClr val="FF0000"/>
                </a:solidFill>
              </a:rPr>
              <a:t>②</a:t>
            </a:r>
          </a:p>
        </p:txBody>
      </p:sp>
      <p:sp>
        <p:nvSpPr>
          <p:cNvPr id="12" name="テキスト ボックス 11">
            <a:extLst>
              <a:ext uri="{FF2B5EF4-FFF2-40B4-BE49-F238E27FC236}">
                <a16:creationId xmlns:a16="http://schemas.microsoft.com/office/drawing/2014/main" id="{FABF1356-C7D9-54F2-8E76-0D4CF7117E92}"/>
              </a:ext>
            </a:extLst>
          </p:cNvPr>
          <p:cNvSpPr txBox="1"/>
          <p:nvPr/>
        </p:nvSpPr>
        <p:spPr>
          <a:xfrm>
            <a:off x="1746250" y="1740033"/>
            <a:ext cx="364202" cy="307777"/>
          </a:xfrm>
          <a:prstGeom prst="rect">
            <a:avLst/>
          </a:prstGeom>
          <a:noFill/>
        </p:spPr>
        <p:txBody>
          <a:bodyPr wrap="none" rtlCol="0">
            <a:spAutoFit/>
          </a:bodyPr>
          <a:lstStyle/>
          <a:p>
            <a:r>
              <a:rPr kumimoji="1" lang="ja-JP" altLang="en-US" sz="1400">
                <a:solidFill>
                  <a:srgbClr val="FF0000"/>
                </a:solidFill>
              </a:rPr>
              <a:t>③</a:t>
            </a:r>
          </a:p>
        </p:txBody>
      </p:sp>
      <p:sp>
        <p:nvSpPr>
          <p:cNvPr id="13" name="テキスト ボックス 12">
            <a:extLst>
              <a:ext uri="{FF2B5EF4-FFF2-40B4-BE49-F238E27FC236}">
                <a16:creationId xmlns:a16="http://schemas.microsoft.com/office/drawing/2014/main" id="{0D324E3F-4E0E-EE3A-44D0-A4DBD48A5253}"/>
              </a:ext>
            </a:extLst>
          </p:cNvPr>
          <p:cNvSpPr txBox="1"/>
          <p:nvPr/>
        </p:nvSpPr>
        <p:spPr>
          <a:xfrm>
            <a:off x="8577105" y="4339458"/>
            <a:ext cx="364202" cy="307777"/>
          </a:xfrm>
          <a:prstGeom prst="rect">
            <a:avLst/>
          </a:prstGeom>
          <a:noFill/>
        </p:spPr>
        <p:txBody>
          <a:bodyPr wrap="none" rtlCol="0">
            <a:spAutoFit/>
          </a:bodyPr>
          <a:lstStyle/>
          <a:p>
            <a:r>
              <a:rPr kumimoji="1" lang="ja-JP" altLang="en-US" sz="1400">
                <a:solidFill>
                  <a:srgbClr val="FF0000"/>
                </a:solidFill>
              </a:rPr>
              <a:t>④</a:t>
            </a:r>
          </a:p>
        </p:txBody>
      </p:sp>
      <p:sp>
        <p:nvSpPr>
          <p:cNvPr id="14" name="テキスト ボックス 13">
            <a:extLst>
              <a:ext uri="{FF2B5EF4-FFF2-40B4-BE49-F238E27FC236}">
                <a16:creationId xmlns:a16="http://schemas.microsoft.com/office/drawing/2014/main" id="{7F87AE37-D72F-39B4-35D7-4DB1389CCBA2}"/>
              </a:ext>
            </a:extLst>
          </p:cNvPr>
          <p:cNvSpPr txBox="1"/>
          <p:nvPr/>
        </p:nvSpPr>
        <p:spPr>
          <a:xfrm>
            <a:off x="10081880" y="3921666"/>
            <a:ext cx="364202" cy="307777"/>
          </a:xfrm>
          <a:prstGeom prst="rect">
            <a:avLst/>
          </a:prstGeom>
          <a:noFill/>
        </p:spPr>
        <p:txBody>
          <a:bodyPr wrap="none" rtlCol="0">
            <a:spAutoFit/>
          </a:bodyPr>
          <a:lstStyle/>
          <a:p>
            <a:r>
              <a:rPr kumimoji="1" lang="ja-JP" altLang="en-US" sz="1400">
                <a:solidFill>
                  <a:srgbClr val="FF0000"/>
                </a:solidFill>
              </a:rPr>
              <a:t>⑤</a:t>
            </a:r>
          </a:p>
        </p:txBody>
      </p:sp>
      <p:sp>
        <p:nvSpPr>
          <p:cNvPr id="15" name="テキスト ボックス 14">
            <a:extLst>
              <a:ext uri="{FF2B5EF4-FFF2-40B4-BE49-F238E27FC236}">
                <a16:creationId xmlns:a16="http://schemas.microsoft.com/office/drawing/2014/main" id="{7AB88574-B36A-484E-075A-75D3E0F1A853}"/>
              </a:ext>
            </a:extLst>
          </p:cNvPr>
          <p:cNvSpPr txBox="1"/>
          <p:nvPr/>
        </p:nvSpPr>
        <p:spPr>
          <a:xfrm>
            <a:off x="9808003" y="1652152"/>
            <a:ext cx="364202" cy="307777"/>
          </a:xfrm>
          <a:prstGeom prst="rect">
            <a:avLst/>
          </a:prstGeom>
          <a:noFill/>
        </p:spPr>
        <p:txBody>
          <a:bodyPr wrap="none" rtlCol="0">
            <a:spAutoFit/>
          </a:bodyPr>
          <a:lstStyle/>
          <a:p>
            <a:r>
              <a:rPr kumimoji="1" lang="ja-JP" altLang="en-US" sz="1400">
                <a:solidFill>
                  <a:srgbClr val="FF0000"/>
                </a:solidFill>
              </a:rPr>
              <a:t>⑥</a:t>
            </a:r>
          </a:p>
        </p:txBody>
      </p:sp>
    </p:spTree>
    <p:extLst>
      <p:ext uri="{BB962C8B-B14F-4D97-AF65-F5344CB8AC3E}">
        <p14:creationId xmlns:p14="http://schemas.microsoft.com/office/powerpoint/2010/main" val="3628408525"/>
      </p:ext>
    </p:extLst>
  </p:cSld>
  <p:clrMapOvr>
    <a:masterClrMapping/>
  </p:clrMapOvr>
</p:sld>
</file>

<file path=ppt/theme/theme1.xml><?xml version="1.0" encoding="utf-8"?>
<a:theme xmlns:a="http://schemas.openxmlformats.org/drawingml/2006/main" name="配当">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URLフィルタリング設定.pptx" id="{41C733FD-90A8-4D75-90FB-F1CA2906D28B}" vid="{3F771037-623A-444D-A52A-7FBEE42AA68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MRB操作マニュアル</Template>
  <TotalTime>549</TotalTime>
  <Words>592</Words>
  <Application>Microsoft Office PowerPoint</Application>
  <PresentationFormat>ワイド画面</PresentationFormat>
  <Paragraphs>67</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Gill Sans MT</vt:lpstr>
      <vt:lpstr>Wingdings 2</vt:lpstr>
      <vt:lpstr>配当</vt:lpstr>
      <vt:lpstr>MRB操作マニュアル</vt:lpstr>
      <vt:lpstr>目次</vt:lpstr>
      <vt:lpstr>1. ローカル管理画面でのログ閲覧</vt:lpstr>
      <vt:lpstr>PowerPoint プレゼンテーション</vt:lpstr>
      <vt:lpstr>PowerPoint プレゼンテーション</vt:lpstr>
      <vt:lpstr>3.クラウド管理画面でのログ閲覧</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Technol.Corp 櫻庭竜太</dc:creator>
  <cp:lastModifiedBy>Technol.Corp 櫻庭竜太</cp:lastModifiedBy>
  <cp:revision>1</cp:revision>
  <dcterms:created xsi:type="dcterms:W3CDTF">2025-05-08T07:37:46Z</dcterms:created>
  <dcterms:modified xsi:type="dcterms:W3CDTF">2025-05-13T05:19:50Z</dcterms:modified>
</cp:coreProperties>
</file>