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2D8E8-0A4A-4297-9838-B671A7CCD99E}" v="459" dt="2025-05-13T04:03:40.52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0" autoAdjust="0"/>
  </p:normalViewPr>
  <p:slideViewPr>
    <p:cSldViewPr snapToGrid="0">
      <p:cViewPr varScale="1">
        <p:scale>
          <a:sx n="101" d="100"/>
          <a:sy n="101" d="100"/>
        </p:scale>
        <p:origin x="912" y="102"/>
      </p:cViewPr>
      <p:guideLst/>
    </p:cSldViewPr>
  </p:slideViewPr>
  <p:outlineViewPr>
    <p:cViewPr>
      <p:scale>
        <a:sx n="33" d="100"/>
        <a:sy n="33" d="100"/>
      </p:scale>
      <p:origin x="0" y="-98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chnol.Corp 櫻庭竜太" userId="f291aa17-b8e0-4fe2-8f83-ae8a96cc9266" providerId="ADAL" clId="{00C2D8E8-0A4A-4297-9838-B671A7CCD99E}"/>
    <pc:docChg chg="undo redo custSel modSld">
      <pc:chgData name="Technol.Corp 櫻庭竜太" userId="f291aa17-b8e0-4fe2-8f83-ae8a96cc9266" providerId="ADAL" clId="{00C2D8E8-0A4A-4297-9838-B671A7CCD99E}" dt="2025-05-13T04:06:52.119" v="2381" actId="1076"/>
      <pc:docMkLst>
        <pc:docMk/>
      </pc:docMkLst>
      <pc:sldChg chg="modSp mod">
        <pc:chgData name="Technol.Corp 櫻庭竜太" userId="f291aa17-b8e0-4fe2-8f83-ae8a96cc9266" providerId="ADAL" clId="{00C2D8E8-0A4A-4297-9838-B671A7CCD99E}" dt="2025-04-30T04:36:51.918" v="1377" actId="207"/>
        <pc:sldMkLst>
          <pc:docMk/>
          <pc:sldMk cId="1907053450" sldId="257"/>
        </pc:sldMkLst>
        <pc:spChg chg="mod">
          <ac:chgData name="Technol.Corp 櫻庭竜太" userId="f291aa17-b8e0-4fe2-8f83-ae8a96cc9266" providerId="ADAL" clId="{00C2D8E8-0A4A-4297-9838-B671A7CCD99E}" dt="2025-04-30T04:36:51.918" v="1377" actId="207"/>
          <ac:spMkLst>
            <pc:docMk/>
            <pc:sldMk cId="1907053450" sldId="257"/>
            <ac:spMk id="7" creationId="{D7EEB5AD-7D57-D7D5-3A4F-840BACE6815A}"/>
          </ac:spMkLst>
        </pc:spChg>
      </pc:sldChg>
      <pc:sldChg chg="addSp delSp modSp mod">
        <pc:chgData name="Technol.Corp 櫻庭竜太" userId="f291aa17-b8e0-4fe2-8f83-ae8a96cc9266" providerId="ADAL" clId="{00C2D8E8-0A4A-4297-9838-B671A7CCD99E}" dt="2025-05-13T04:06:52.119" v="2381" actId="1076"/>
        <pc:sldMkLst>
          <pc:docMk/>
          <pc:sldMk cId="3175047991" sldId="258"/>
        </pc:sldMkLst>
        <pc:spChg chg="mod">
          <ac:chgData name="Technol.Corp 櫻庭竜太" userId="f291aa17-b8e0-4fe2-8f83-ae8a96cc9266" providerId="ADAL" clId="{00C2D8E8-0A4A-4297-9838-B671A7CCD99E}" dt="2025-04-30T04:17:27.771" v="1032" actId="20577"/>
          <ac:spMkLst>
            <pc:docMk/>
            <pc:sldMk cId="3175047991" sldId="258"/>
            <ac:spMk id="3" creationId="{9099805A-4B7B-B82B-E1F8-1E80F4ED67A8}"/>
          </ac:spMkLst>
        </pc:spChg>
        <pc:spChg chg="mod">
          <ac:chgData name="Technol.Corp 櫻庭竜太" userId="f291aa17-b8e0-4fe2-8f83-ae8a96cc9266" providerId="ADAL" clId="{00C2D8E8-0A4A-4297-9838-B671A7CCD99E}" dt="2025-05-13T01:57:58.377" v="1478" actId="207"/>
          <ac:spMkLst>
            <pc:docMk/>
            <pc:sldMk cId="3175047991" sldId="258"/>
            <ac:spMk id="6" creationId="{D4270624-54A2-0683-B8B4-16E10A6513C8}"/>
          </ac:spMkLst>
        </pc:spChg>
        <pc:spChg chg="add mod">
          <ac:chgData name="Technol.Corp 櫻庭竜太" userId="f291aa17-b8e0-4fe2-8f83-ae8a96cc9266" providerId="ADAL" clId="{00C2D8E8-0A4A-4297-9838-B671A7CCD99E}" dt="2025-04-30T00:15:35.389" v="55" actId="1582"/>
          <ac:spMkLst>
            <pc:docMk/>
            <pc:sldMk cId="3175047991" sldId="258"/>
            <ac:spMk id="15" creationId="{8A64A046-4BCD-82BE-5A0C-7F9BA36D296C}"/>
          </ac:spMkLst>
        </pc:spChg>
        <pc:spChg chg="add mod">
          <ac:chgData name="Technol.Corp 櫻庭竜太" userId="f291aa17-b8e0-4fe2-8f83-ae8a96cc9266" providerId="ADAL" clId="{00C2D8E8-0A4A-4297-9838-B671A7CCD99E}" dt="2025-04-30T00:16:03.993" v="59" actId="14100"/>
          <ac:spMkLst>
            <pc:docMk/>
            <pc:sldMk cId="3175047991" sldId="258"/>
            <ac:spMk id="16" creationId="{A426BC33-3A16-5B1C-435D-7F75B67F4B16}"/>
          </ac:spMkLst>
        </pc:spChg>
        <pc:spChg chg="add mod">
          <ac:chgData name="Technol.Corp 櫻庭竜太" userId="f291aa17-b8e0-4fe2-8f83-ae8a96cc9266" providerId="ADAL" clId="{00C2D8E8-0A4A-4297-9838-B671A7CCD99E}" dt="2025-05-13T04:06:52.119" v="2381" actId="1076"/>
          <ac:spMkLst>
            <pc:docMk/>
            <pc:sldMk cId="3175047991" sldId="258"/>
            <ac:spMk id="17" creationId="{6BEA764E-39C1-2EEF-2CBA-C5C9F0B96764}"/>
          </ac:spMkLst>
        </pc:spChg>
        <pc:spChg chg="add mod">
          <ac:chgData name="Technol.Corp 櫻庭竜太" userId="f291aa17-b8e0-4fe2-8f83-ae8a96cc9266" providerId="ADAL" clId="{00C2D8E8-0A4A-4297-9838-B671A7CCD99E}" dt="2025-05-13T04:06:52.119" v="2381" actId="1076"/>
          <ac:spMkLst>
            <pc:docMk/>
            <pc:sldMk cId="3175047991" sldId="258"/>
            <ac:spMk id="18" creationId="{03997E5C-75CC-C343-D3F7-CDAC08BA72CF}"/>
          </ac:spMkLst>
        </pc:spChg>
        <pc:spChg chg="add mod">
          <ac:chgData name="Technol.Corp 櫻庭竜太" userId="f291aa17-b8e0-4fe2-8f83-ae8a96cc9266" providerId="ADAL" clId="{00C2D8E8-0A4A-4297-9838-B671A7CCD99E}" dt="2025-05-13T04:06:52.119" v="2381" actId="1076"/>
          <ac:spMkLst>
            <pc:docMk/>
            <pc:sldMk cId="3175047991" sldId="258"/>
            <ac:spMk id="19" creationId="{BEF24528-DE42-A161-EB1C-1DC0A1F57DE3}"/>
          </ac:spMkLst>
        </pc:spChg>
        <pc:graphicFrameChg chg="del modGraphic">
          <ac:chgData name="Technol.Corp 櫻庭竜太" userId="f291aa17-b8e0-4fe2-8f83-ae8a96cc9266" providerId="ADAL" clId="{00C2D8E8-0A4A-4297-9838-B671A7CCD99E}" dt="2025-05-13T04:06:38.807" v="2380" actId="478"/>
          <ac:graphicFrameMkLst>
            <pc:docMk/>
            <pc:sldMk cId="3175047991" sldId="258"/>
            <ac:graphicFrameMk id="8" creationId="{BC981B20-56E7-D11C-5ABA-BC78E7861079}"/>
          </ac:graphicFrameMkLst>
        </pc:graphicFrameChg>
        <pc:picChg chg="add mod">
          <ac:chgData name="Technol.Corp 櫻庭竜太" userId="f291aa17-b8e0-4fe2-8f83-ae8a96cc9266" providerId="ADAL" clId="{00C2D8E8-0A4A-4297-9838-B671A7CCD99E}" dt="2025-04-30T00:08:24.349" v="15" actId="1076"/>
          <ac:picMkLst>
            <pc:docMk/>
            <pc:sldMk cId="3175047991" sldId="258"/>
            <ac:picMk id="10" creationId="{4A817830-7070-3B0F-31F8-F301AC19B47D}"/>
          </ac:picMkLst>
        </pc:picChg>
        <pc:picChg chg="add mod">
          <ac:chgData name="Technol.Corp 櫻庭竜太" userId="f291aa17-b8e0-4fe2-8f83-ae8a96cc9266" providerId="ADAL" clId="{00C2D8E8-0A4A-4297-9838-B671A7CCD99E}" dt="2025-05-13T04:06:52.119" v="2381" actId="1076"/>
          <ac:picMkLst>
            <pc:docMk/>
            <pc:sldMk cId="3175047991" sldId="258"/>
            <ac:picMk id="14" creationId="{37F4649C-871D-8196-0738-29CB028E15C6}"/>
          </ac:picMkLst>
        </pc:picChg>
      </pc:sldChg>
      <pc:sldChg chg="addSp delSp modSp mod">
        <pc:chgData name="Technol.Corp 櫻庭竜太" userId="f291aa17-b8e0-4fe2-8f83-ae8a96cc9266" providerId="ADAL" clId="{00C2D8E8-0A4A-4297-9838-B671A7CCD99E}" dt="2025-05-13T04:03:40.529" v="2378"/>
        <pc:sldMkLst>
          <pc:docMk/>
          <pc:sldMk cId="579924448" sldId="259"/>
        </pc:sldMkLst>
        <pc:spChg chg="mod">
          <ac:chgData name="Technol.Corp 櫻庭竜太" userId="f291aa17-b8e0-4fe2-8f83-ae8a96cc9266" providerId="ADAL" clId="{00C2D8E8-0A4A-4297-9838-B671A7CCD99E}" dt="2025-05-13T04:03:40.529" v="2378"/>
          <ac:spMkLst>
            <pc:docMk/>
            <pc:sldMk cId="579924448" sldId="259"/>
            <ac:spMk id="3" creationId="{5BEE9175-DFFD-60C6-2C7D-7B4FC379E853}"/>
          </ac:spMkLst>
        </pc:spChg>
        <pc:spChg chg="mod">
          <ac:chgData name="Technol.Corp 櫻庭竜太" userId="f291aa17-b8e0-4fe2-8f83-ae8a96cc9266" providerId="ADAL" clId="{00C2D8E8-0A4A-4297-9838-B671A7CCD99E}" dt="2025-05-13T01:53:14.534" v="1387"/>
          <ac:spMkLst>
            <pc:docMk/>
            <pc:sldMk cId="579924448" sldId="259"/>
            <ac:spMk id="6" creationId="{355B71D4-E916-ABB8-0575-C496A3BBEAC4}"/>
          </ac:spMkLst>
        </pc:spChg>
        <pc:spChg chg="add mod">
          <ac:chgData name="Technol.Corp 櫻庭竜太" userId="f291aa17-b8e0-4fe2-8f83-ae8a96cc9266" providerId="ADAL" clId="{00C2D8E8-0A4A-4297-9838-B671A7CCD99E}" dt="2025-05-13T01:53:52.311" v="1392" actId="1076"/>
          <ac:spMkLst>
            <pc:docMk/>
            <pc:sldMk cId="579924448" sldId="259"/>
            <ac:spMk id="9" creationId="{1C8FCFF5-F838-3141-AAB8-EE51BDFF75F9}"/>
          </ac:spMkLst>
        </pc:spChg>
        <pc:graphicFrameChg chg="add del mod">
          <ac:chgData name="Technol.Corp 櫻庭竜太" userId="f291aa17-b8e0-4fe2-8f83-ae8a96cc9266" providerId="ADAL" clId="{00C2D8E8-0A4A-4297-9838-B671A7CCD99E}" dt="2025-05-13T02:03:34.493" v="1505" actId="478"/>
          <ac:graphicFrameMkLst>
            <pc:docMk/>
            <pc:sldMk cId="579924448" sldId="259"/>
            <ac:graphicFrameMk id="7" creationId="{C7225729-EB37-FD02-1549-BA82C1FBF841}"/>
          </ac:graphicFrameMkLst>
        </pc:graphicFrameChg>
        <pc:graphicFrameChg chg="add mod modGraphic">
          <ac:chgData name="Technol.Corp 櫻庭竜太" userId="f291aa17-b8e0-4fe2-8f83-ae8a96cc9266" providerId="ADAL" clId="{00C2D8E8-0A4A-4297-9838-B671A7CCD99E}" dt="2025-05-13T02:43:23.285" v="2357" actId="1076"/>
          <ac:graphicFrameMkLst>
            <pc:docMk/>
            <pc:sldMk cId="579924448" sldId="259"/>
            <ac:graphicFrameMk id="10" creationId="{6DDF208B-EB71-A3FA-F8F0-51FAB9F1BE30}"/>
          </ac:graphicFrameMkLst>
        </pc:graphicFrameChg>
        <pc:picChg chg="add mod">
          <ac:chgData name="Technol.Corp 櫻庭竜太" userId="f291aa17-b8e0-4fe2-8f83-ae8a96cc9266" providerId="ADAL" clId="{00C2D8E8-0A4A-4297-9838-B671A7CCD99E}" dt="2025-05-13T01:53:44.160" v="1391" actId="1076"/>
          <ac:picMkLst>
            <pc:docMk/>
            <pc:sldMk cId="579924448" sldId="259"/>
            <ac:picMk id="8" creationId="{F208EC7D-8561-EA2A-CDAD-FF9778880DDC}"/>
          </ac:picMkLst>
        </pc:picChg>
      </pc:sldChg>
      <pc:sldChg chg="addSp modSp mod">
        <pc:chgData name="Technol.Corp 櫻庭竜太" userId="f291aa17-b8e0-4fe2-8f83-ae8a96cc9266" providerId="ADAL" clId="{00C2D8E8-0A4A-4297-9838-B671A7CCD99E}" dt="2025-04-30T04:17:38.716" v="1037"/>
        <pc:sldMkLst>
          <pc:docMk/>
          <pc:sldMk cId="2586673929" sldId="260"/>
        </pc:sldMkLst>
        <pc:spChg chg="mod">
          <ac:chgData name="Technol.Corp 櫻庭竜太" userId="f291aa17-b8e0-4fe2-8f83-ae8a96cc9266" providerId="ADAL" clId="{00C2D8E8-0A4A-4297-9838-B671A7CCD99E}" dt="2025-04-30T04:17:38.716" v="1037"/>
          <ac:spMkLst>
            <pc:docMk/>
            <pc:sldMk cId="2586673929" sldId="260"/>
            <ac:spMk id="3" creationId="{9ABBA9D0-EB91-E6C9-AB86-4C63D172F3D4}"/>
          </ac:spMkLst>
        </pc:spChg>
        <pc:spChg chg="mod">
          <ac:chgData name="Technol.Corp 櫻庭竜太" userId="f291aa17-b8e0-4fe2-8f83-ae8a96cc9266" providerId="ADAL" clId="{00C2D8E8-0A4A-4297-9838-B671A7CCD99E}" dt="2025-04-30T04:04:21.936" v="702" actId="20577"/>
          <ac:spMkLst>
            <pc:docMk/>
            <pc:sldMk cId="2586673929" sldId="260"/>
            <ac:spMk id="7" creationId="{3DE1E69B-4EAB-5A51-844A-C5C814740B06}"/>
          </ac:spMkLst>
        </pc:spChg>
        <pc:spChg chg="add mod">
          <ac:chgData name="Technol.Corp 櫻庭竜太" userId="f291aa17-b8e0-4fe2-8f83-ae8a96cc9266" providerId="ADAL" clId="{00C2D8E8-0A4A-4297-9838-B671A7CCD99E}" dt="2025-04-30T00:19:29.499" v="75"/>
          <ac:spMkLst>
            <pc:docMk/>
            <pc:sldMk cId="2586673929" sldId="260"/>
            <ac:spMk id="9" creationId="{45217F32-A3E1-725F-381B-6F6138EC7817}"/>
          </ac:spMkLst>
        </pc:spChg>
        <pc:spChg chg="add mod">
          <ac:chgData name="Technol.Corp 櫻庭竜太" userId="f291aa17-b8e0-4fe2-8f83-ae8a96cc9266" providerId="ADAL" clId="{00C2D8E8-0A4A-4297-9838-B671A7CCD99E}" dt="2025-04-30T00:19:29.499" v="75"/>
          <ac:spMkLst>
            <pc:docMk/>
            <pc:sldMk cId="2586673929" sldId="260"/>
            <ac:spMk id="10" creationId="{499E9A4D-CF7F-6A11-8F80-65E03565C819}"/>
          </ac:spMkLst>
        </pc:spChg>
        <pc:spChg chg="add mod">
          <ac:chgData name="Technol.Corp 櫻庭竜太" userId="f291aa17-b8e0-4fe2-8f83-ae8a96cc9266" providerId="ADAL" clId="{00C2D8E8-0A4A-4297-9838-B671A7CCD99E}" dt="2025-04-30T00:20:33.004" v="82" actId="14100"/>
          <ac:spMkLst>
            <pc:docMk/>
            <pc:sldMk cId="2586673929" sldId="260"/>
            <ac:spMk id="12" creationId="{D6BA321E-435F-F63B-5C6B-811059A8E7B6}"/>
          </ac:spMkLst>
        </pc:spChg>
        <pc:picChg chg="add mod">
          <ac:chgData name="Technol.Corp 櫻庭竜太" userId="f291aa17-b8e0-4fe2-8f83-ae8a96cc9266" providerId="ADAL" clId="{00C2D8E8-0A4A-4297-9838-B671A7CCD99E}" dt="2025-04-30T00:19:29.499" v="75"/>
          <ac:picMkLst>
            <pc:docMk/>
            <pc:sldMk cId="2586673929" sldId="260"/>
            <ac:picMk id="8" creationId="{BE75A8B5-B36F-B45E-CE31-9902D86B2DE6}"/>
          </ac:picMkLst>
        </pc:picChg>
        <pc:picChg chg="add mod">
          <ac:chgData name="Technol.Corp 櫻庭竜太" userId="f291aa17-b8e0-4fe2-8f83-ae8a96cc9266" providerId="ADAL" clId="{00C2D8E8-0A4A-4297-9838-B671A7CCD99E}" dt="2025-04-30T00:19:48.013" v="77" actId="1076"/>
          <ac:picMkLst>
            <pc:docMk/>
            <pc:sldMk cId="2586673929" sldId="260"/>
            <ac:picMk id="11" creationId="{D3DDA32B-D6A2-5FCB-58F6-28ED3D193CBD}"/>
          </ac:picMkLst>
        </pc:picChg>
      </pc:sldChg>
      <pc:sldChg chg="addSp modSp mod">
        <pc:chgData name="Technol.Corp 櫻庭竜太" userId="f291aa17-b8e0-4fe2-8f83-ae8a96cc9266" providerId="ADAL" clId="{00C2D8E8-0A4A-4297-9838-B671A7CCD99E}" dt="2025-04-30T00:24:53.841" v="126" actId="14100"/>
        <pc:sldMkLst>
          <pc:docMk/>
          <pc:sldMk cId="1933273433" sldId="261"/>
        </pc:sldMkLst>
        <pc:spChg chg="add mod">
          <ac:chgData name="Technol.Corp 櫻庭竜太" userId="f291aa17-b8e0-4fe2-8f83-ae8a96cc9266" providerId="ADAL" clId="{00C2D8E8-0A4A-4297-9838-B671A7CCD99E}" dt="2025-04-30T00:24:04.046" v="120" actId="14100"/>
          <ac:spMkLst>
            <pc:docMk/>
            <pc:sldMk cId="1933273433" sldId="261"/>
            <ac:spMk id="11" creationId="{B21391AE-DBFE-2F75-F9FA-04E784347CC8}"/>
          </ac:spMkLst>
        </pc:spChg>
        <pc:spChg chg="add mod">
          <ac:chgData name="Technol.Corp 櫻庭竜太" userId="f291aa17-b8e0-4fe2-8f83-ae8a96cc9266" providerId="ADAL" clId="{00C2D8E8-0A4A-4297-9838-B671A7CCD99E}" dt="2025-04-30T00:24:53.841" v="126" actId="14100"/>
          <ac:spMkLst>
            <pc:docMk/>
            <pc:sldMk cId="1933273433" sldId="261"/>
            <ac:spMk id="12" creationId="{F5C0A7F9-46B4-BA0B-7520-13C8376E5060}"/>
          </ac:spMkLst>
        </pc:spChg>
        <pc:spChg chg="add mod">
          <ac:chgData name="Technol.Corp 櫻庭竜太" userId="f291aa17-b8e0-4fe2-8f83-ae8a96cc9266" providerId="ADAL" clId="{00C2D8E8-0A4A-4297-9838-B671A7CCD99E}" dt="2025-04-30T00:24:47.439" v="125" actId="14100"/>
          <ac:spMkLst>
            <pc:docMk/>
            <pc:sldMk cId="1933273433" sldId="261"/>
            <ac:spMk id="13" creationId="{6A831B3A-FFE8-61BE-6E7A-3174A1B8EFAA}"/>
          </ac:spMkLst>
        </pc:spChg>
        <pc:picChg chg="add mod">
          <ac:chgData name="Technol.Corp 櫻庭竜太" userId="f291aa17-b8e0-4fe2-8f83-ae8a96cc9266" providerId="ADAL" clId="{00C2D8E8-0A4A-4297-9838-B671A7CCD99E}" dt="2025-04-30T00:22:07.610" v="98" actId="1076"/>
          <ac:picMkLst>
            <pc:docMk/>
            <pc:sldMk cId="1933273433" sldId="261"/>
            <ac:picMk id="8" creationId="{203F6F20-97D2-A82F-54A1-2C7F768B8381}"/>
          </ac:picMkLst>
        </pc:picChg>
        <pc:picChg chg="add mod">
          <ac:chgData name="Technol.Corp 櫻庭竜太" userId="f291aa17-b8e0-4fe2-8f83-ae8a96cc9266" providerId="ADAL" clId="{00C2D8E8-0A4A-4297-9838-B671A7CCD99E}" dt="2025-04-30T00:23:22.943" v="114" actId="1076"/>
          <ac:picMkLst>
            <pc:docMk/>
            <pc:sldMk cId="1933273433" sldId="261"/>
            <ac:picMk id="10" creationId="{AA0FA82E-4821-634F-1DD4-F00258EACD71}"/>
          </ac:picMkLst>
        </pc:picChg>
      </pc:sldChg>
      <pc:sldChg chg="addSp modSp mod">
        <pc:chgData name="Technol.Corp 櫻庭竜太" userId="f291aa17-b8e0-4fe2-8f83-ae8a96cc9266" providerId="ADAL" clId="{00C2D8E8-0A4A-4297-9838-B671A7CCD99E}" dt="2025-04-30T00:33:07.672" v="149" actId="1076"/>
        <pc:sldMkLst>
          <pc:docMk/>
          <pc:sldMk cId="3458125100" sldId="262"/>
        </pc:sldMkLst>
        <pc:spChg chg="add mod">
          <ac:chgData name="Technol.Corp 櫻庭竜太" userId="f291aa17-b8e0-4fe2-8f83-ae8a96cc9266" providerId="ADAL" clId="{00C2D8E8-0A4A-4297-9838-B671A7CCD99E}" dt="2025-04-30T00:33:07.672" v="149" actId="1076"/>
          <ac:spMkLst>
            <pc:docMk/>
            <pc:sldMk cId="3458125100" sldId="262"/>
            <ac:spMk id="9" creationId="{A762457E-3C3C-E669-DFD1-3FC8211185C5}"/>
          </ac:spMkLst>
        </pc:spChg>
        <pc:picChg chg="add mod">
          <ac:chgData name="Technol.Corp 櫻庭竜太" userId="f291aa17-b8e0-4fe2-8f83-ae8a96cc9266" providerId="ADAL" clId="{00C2D8E8-0A4A-4297-9838-B671A7CCD99E}" dt="2025-04-30T00:32:37.930" v="147" actId="1076"/>
          <ac:picMkLst>
            <pc:docMk/>
            <pc:sldMk cId="3458125100" sldId="262"/>
            <ac:picMk id="8" creationId="{636A6A23-3D18-3F60-3480-A6EF485A6CE9}"/>
          </ac:picMkLst>
        </pc:picChg>
      </pc:sldChg>
      <pc:sldChg chg="addSp modSp mod">
        <pc:chgData name="Technol.Corp 櫻庭竜太" userId="f291aa17-b8e0-4fe2-8f83-ae8a96cc9266" providerId="ADAL" clId="{00C2D8E8-0A4A-4297-9838-B671A7CCD99E}" dt="2025-04-30T04:17:59.862" v="1047"/>
        <pc:sldMkLst>
          <pc:docMk/>
          <pc:sldMk cId="4236785784" sldId="263"/>
        </pc:sldMkLst>
        <pc:spChg chg="mod">
          <ac:chgData name="Technol.Corp 櫻庭竜太" userId="f291aa17-b8e0-4fe2-8f83-ae8a96cc9266" providerId="ADAL" clId="{00C2D8E8-0A4A-4297-9838-B671A7CCD99E}" dt="2025-04-30T04:17:59.862" v="1047"/>
          <ac:spMkLst>
            <pc:docMk/>
            <pc:sldMk cId="4236785784" sldId="263"/>
            <ac:spMk id="3" creationId="{097307A2-F590-8879-CD6F-94938A7298C7}"/>
          </ac:spMkLst>
        </pc:spChg>
        <pc:spChg chg="mod">
          <ac:chgData name="Technol.Corp 櫻庭竜太" userId="f291aa17-b8e0-4fe2-8f83-ae8a96cc9266" providerId="ADAL" clId="{00C2D8E8-0A4A-4297-9838-B671A7CCD99E}" dt="2025-04-30T04:12:27.402" v="735"/>
          <ac:spMkLst>
            <pc:docMk/>
            <pc:sldMk cId="4236785784" sldId="263"/>
            <ac:spMk id="7" creationId="{BA54B68B-8FAB-0507-12E5-D574673E64C7}"/>
          </ac:spMkLst>
        </pc:spChg>
        <pc:spChg chg="add mod">
          <ac:chgData name="Technol.Corp 櫻庭竜太" userId="f291aa17-b8e0-4fe2-8f83-ae8a96cc9266" providerId="ADAL" clId="{00C2D8E8-0A4A-4297-9838-B671A7CCD99E}" dt="2025-04-30T00:39:03.641" v="150"/>
          <ac:spMkLst>
            <pc:docMk/>
            <pc:sldMk cId="4236785784" sldId="263"/>
            <ac:spMk id="9" creationId="{C7DBA9FA-10CD-C512-C545-4B8E989CDFC4}"/>
          </ac:spMkLst>
        </pc:spChg>
        <pc:spChg chg="add mod">
          <ac:chgData name="Technol.Corp 櫻庭竜太" userId="f291aa17-b8e0-4fe2-8f83-ae8a96cc9266" providerId="ADAL" clId="{00C2D8E8-0A4A-4297-9838-B671A7CCD99E}" dt="2025-04-30T00:39:03.641" v="150"/>
          <ac:spMkLst>
            <pc:docMk/>
            <pc:sldMk cId="4236785784" sldId="263"/>
            <ac:spMk id="10" creationId="{1BC0B8CD-AEBF-89C7-5B55-F935CFA2226F}"/>
          </ac:spMkLst>
        </pc:spChg>
        <pc:spChg chg="add mod">
          <ac:chgData name="Technol.Corp 櫻庭竜太" userId="f291aa17-b8e0-4fe2-8f83-ae8a96cc9266" providerId="ADAL" clId="{00C2D8E8-0A4A-4297-9838-B671A7CCD99E}" dt="2025-04-30T00:39:23.793" v="151"/>
          <ac:spMkLst>
            <pc:docMk/>
            <pc:sldMk cId="4236785784" sldId="263"/>
            <ac:spMk id="12" creationId="{A88A3989-FCAC-2591-9681-89CD1A3CAD0A}"/>
          </ac:spMkLst>
        </pc:spChg>
        <pc:picChg chg="add mod">
          <ac:chgData name="Technol.Corp 櫻庭竜太" userId="f291aa17-b8e0-4fe2-8f83-ae8a96cc9266" providerId="ADAL" clId="{00C2D8E8-0A4A-4297-9838-B671A7CCD99E}" dt="2025-04-30T00:39:03.641" v="150"/>
          <ac:picMkLst>
            <pc:docMk/>
            <pc:sldMk cId="4236785784" sldId="263"/>
            <ac:picMk id="8" creationId="{3B55FE9E-0F53-362D-D9D5-8E62D5311F77}"/>
          </ac:picMkLst>
        </pc:picChg>
        <pc:picChg chg="add mod">
          <ac:chgData name="Technol.Corp 櫻庭竜太" userId="f291aa17-b8e0-4fe2-8f83-ae8a96cc9266" providerId="ADAL" clId="{00C2D8E8-0A4A-4297-9838-B671A7CCD99E}" dt="2025-04-30T00:39:23.793" v="151"/>
          <ac:picMkLst>
            <pc:docMk/>
            <pc:sldMk cId="4236785784" sldId="263"/>
            <ac:picMk id="11" creationId="{3C9CAAB1-40F5-4BC7-E148-DF0EEF8D3E79}"/>
          </ac:picMkLst>
        </pc:picChg>
      </pc:sldChg>
      <pc:sldChg chg="addSp modSp mod">
        <pc:chgData name="Technol.Corp 櫻庭竜太" userId="f291aa17-b8e0-4fe2-8f83-ae8a96cc9266" providerId="ADAL" clId="{00C2D8E8-0A4A-4297-9838-B671A7CCD99E}" dt="2025-04-30T04:22:12.732" v="1153" actId="20577"/>
        <pc:sldMkLst>
          <pc:docMk/>
          <pc:sldMk cId="3176401895" sldId="264"/>
        </pc:sldMkLst>
        <pc:spChg chg="mod">
          <ac:chgData name="Technol.Corp 櫻庭竜太" userId="f291aa17-b8e0-4fe2-8f83-ae8a96cc9266" providerId="ADAL" clId="{00C2D8E8-0A4A-4297-9838-B671A7CCD99E}" dt="2025-04-30T04:22:12.732" v="1153" actId="20577"/>
          <ac:spMkLst>
            <pc:docMk/>
            <pc:sldMk cId="3176401895" sldId="264"/>
            <ac:spMk id="3" creationId="{734DB797-64CB-83A1-D88B-9198F5C63242}"/>
          </ac:spMkLst>
        </pc:spChg>
        <pc:spChg chg="add mod">
          <ac:chgData name="Technol.Corp 櫻庭竜太" userId="f291aa17-b8e0-4fe2-8f83-ae8a96cc9266" providerId="ADAL" clId="{00C2D8E8-0A4A-4297-9838-B671A7CCD99E}" dt="2025-04-30T00:55:57.249" v="203"/>
          <ac:spMkLst>
            <pc:docMk/>
            <pc:sldMk cId="3176401895" sldId="264"/>
            <ac:spMk id="11" creationId="{994F6E5D-3701-F6B0-4A10-D1E60B2F9C0F}"/>
          </ac:spMkLst>
        </pc:spChg>
        <pc:spChg chg="add mod">
          <ac:chgData name="Technol.Corp 櫻庭竜太" userId="f291aa17-b8e0-4fe2-8f83-ae8a96cc9266" providerId="ADAL" clId="{00C2D8E8-0A4A-4297-9838-B671A7CCD99E}" dt="2025-04-30T00:54:46.571" v="185" actId="14100"/>
          <ac:spMkLst>
            <pc:docMk/>
            <pc:sldMk cId="3176401895" sldId="264"/>
            <ac:spMk id="12" creationId="{289B884B-8690-DA16-C999-C282F24772D3}"/>
          </ac:spMkLst>
        </pc:spChg>
        <pc:spChg chg="add mod">
          <ac:chgData name="Technol.Corp 櫻庭竜太" userId="f291aa17-b8e0-4fe2-8f83-ae8a96cc9266" providerId="ADAL" clId="{00C2D8E8-0A4A-4297-9838-B671A7CCD99E}" dt="2025-04-30T00:56:33.300" v="209" actId="14100"/>
          <ac:spMkLst>
            <pc:docMk/>
            <pc:sldMk cId="3176401895" sldId="264"/>
            <ac:spMk id="14" creationId="{A3835686-0EED-389C-CC9F-8B77DF6C79D8}"/>
          </ac:spMkLst>
        </pc:spChg>
        <pc:picChg chg="add mod">
          <ac:chgData name="Technol.Corp 櫻庭竜太" userId="f291aa17-b8e0-4fe2-8f83-ae8a96cc9266" providerId="ADAL" clId="{00C2D8E8-0A4A-4297-9838-B671A7CCD99E}" dt="2025-04-30T00:40:50.508" v="166" actId="1076"/>
          <ac:picMkLst>
            <pc:docMk/>
            <pc:sldMk cId="3176401895" sldId="264"/>
            <ac:picMk id="8" creationId="{D783599A-C245-0AD6-AA6D-A6337FC52225}"/>
          </ac:picMkLst>
        </pc:picChg>
        <pc:picChg chg="add mod">
          <ac:chgData name="Technol.Corp 櫻庭竜太" userId="f291aa17-b8e0-4fe2-8f83-ae8a96cc9266" providerId="ADAL" clId="{00C2D8E8-0A4A-4297-9838-B671A7CCD99E}" dt="2025-04-30T00:52:24.088" v="178" actId="1076"/>
          <ac:picMkLst>
            <pc:docMk/>
            <pc:sldMk cId="3176401895" sldId="264"/>
            <ac:picMk id="10" creationId="{C002D34F-C621-0282-B14A-0AEE1253EF8D}"/>
          </ac:picMkLst>
        </pc:picChg>
      </pc:sldChg>
      <pc:sldChg chg="addSp modSp mod">
        <pc:chgData name="Technol.Corp 櫻庭竜太" userId="f291aa17-b8e0-4fe2-8f83-ae8a96cc9266" providerId="ADAL" clId="{00C2D8E8-0A4A-4297-9838-B671A7CCD99E}" dt="2025-04-30T04:18:28.914" v="1052"/>
        <pc:sldMkLst>
          <pc:docMk/>
          <pc:sldMk cId="3802580703" sldId="265"/>
        </pc:sldMkLst>
        <pc:spChg chg="mod">
          <ac:chgData name="Technol.Corp 櫻庭竜太" userId="f291aa17-b8e0-4fe2-8f83-ae8a96cc9266" providerId="ADAL" clId="{00C2D8E8-0A4A-4297-9838-B671A7CCD99E}" dt="2025-04-30T04:18:28.914" v="1052"/>
          <ac:spMkLst>
            <pc:docMk/>
            <pc:sldMk cId="3802580703" sldId="265"/>
            <ac:spMk id="3" creationId="{11AE1006-2DAD-8DBB-312A-F5CE3E6D3FC7}"/>
          </ac:spMkLst>
        </pc:spChg>
        <pc:spChg chg="mod">
          <ac:chgData name="Technol.Corp 櫻庭竜太" userId="f291aa17-b8e0-4fe2-8f83-ae8a96cc9266" providerId="ADAL" clId="{00C2D8E8-0A4A-4297-9838-B671A7CCD99E}" dt="2025-04-30T04:13:58.950" v="811"/>
          <ac:spMkLst>
            <pc:docMk/>
            <pc:sldMk cId="3802580703" sldId="265"/>
            <ac:spMk id="7" creationId="{5E855C7A-7E5B-E0A4-C17D-3AB374D02554}"/>
          </ac:spMkLst>
        </pc:spChg>
        <pc:spChg chg="add mod">
          <ac:chgData name="Technol.Corp 櫻庭竜太" userId="f291aa17-b8e0-4fe2-8f83-ae8a96cc9266" providerId="ADAL" clId="{00C2D8E8-0A4A-4297-9838-B671A7CCD99E}" dt="2025-04-30T00:56:51.873" v="210"/>
          <ac:spMkLst>
            <pc:docMk/>
            <pc:sldMk cId="3802580703" sldId="265"/>
            <ac:spMk id="9" creationId="{45FE49E1-B283-0BB2-4E58-CE5214511018}"/>
          </ac:spMkLst>
        </pc:spChg>
        <pc:spChg chg="add mod">
          <ac:chgData name="Technol.Corp 櫻庭竜太" userId="f291aa17-b8e0-4fe2-8f83-ae8a96cc9266" providerId="ADAL" clId="{00C2D8E8-0A4A-4297-9838-B671A7CCD99E}" dt="2025-04-30T00:56:51.873" v="210"/>
          <ac:spMkLst>
            <pc:docMk/>
            <pc:sldMk cId="3802580703" sldId="265"/>
            <ac:spMk id="10" creationId="{BF856802-65B7-45BF-88FA-6AD5153ECD05}"/>
          </ac:spMkLst>
        </pc:spChg>
        <pc:spChg chg="add mod">
          <ac:chgData name="Technol.Corp 櫻庭竜太" userId="f291aa17-b8e0-4fe2-8f83-ae8a96cc9266" providerId="ADAL" clId="{00C2D8E8-0A4A-4297-9838-B671A7CCD99E}" dt="2025-04-30T00:57:02.504" v="211"/>
          <ac:spMkLst>
            <pc:docMk/>
            <pc:sldMk cId="3802580703" sldId="265"/>
            <ac:spMk id="12" creationId="{E979EC2C-BDE5-DA76-002B-472670B2C7E4}"/>
          </ac:spMkLst>
        </pc:spChg>
        <pc:picChg chg="add mod">
          <ac:chgData name="Technol.Corp 櫻庭竜太" userId="f291aa17-b8e0-4fe2-8f83-ae8a96cc9266" providerId="ADAL" clId="{00C2D8E8-0A4A-4297-9838-B671A7CCD99E}" dt="2025-04-30T00:56:51.873" v="210"/>
          <ac:picMkLst>
            <pc:docMk/>
            <pc:sldMk cId="3802580703" sldId="265"/>
            <ac:picMk id="8" creationId="{9B4C6D5C-78E5-A42C-922A-59223B013565}"/>
          </ac:picMkLst>
        </pc:picChg>
        <pc:picChg chg="add mod">
          <ac:chgData name="Technol.Corp 櫻庭竜太" userId="f291aa17-b8e0-4fe2-8f83-ae8a96cc9266" providerId="ADAL" clId="{00C2D8E8-0A4A-4297-9838-B671A7CCD99E}" dt="2025-04-30T00:57:02.504" v="211"/>
          <ac:picMkLst>
            <pc:docMk/>
            <pc:sldMk cId="3802580703" sldId="265"/>
            <ac:picMk id="11" creationId="{7DD6E830-E964-0A3D-6844-3779C862DC2A}"/>
          </ac:picMkLst>
        </pc:picChg>
      </pc:sldChg>
      <pc:sldChg chg="addSp modSp mod">
        <pc:chgData name="Technol.Corp 櫻庭竜太" userId="f291aa17-b8e0-4fe2-8f83-ae8a96cc9266" providerId="ADAL" clId="{00C2D8E8-0A4A-4297-9838-B671A7CCD99E}" dt="2025-04-30T04:19:04.742" v="1077" actId="20577"/>
        <pc:sldMkLst>
          <pc:docMk/>
          <pc:sldMk cId="1808270522" sldId="266"/>
        </pc:sldMkLst>
        <pc:spChg chg="mod">
          <ac:chgData name="Technol.Corp 櫻庭竜太" userId="f291aa17-b8e0-4fe2-8f83-ae8a96cc9266" providerId="ADAL" clId="{00C2D8E8-0A4A-4297-9838-B671A7CCD99E}" dt="2025-04-30T04:19:04.742" v="1077" actId="20577"/>
          <ac:spMkLst>
            <pc:docMk/>
            <pc:sldMk cId="1808270522" sldId="266"/>
            <ac:spMk id="6" creationId="{CA4E15F8-6574-CFBF-5832-1DC4708E8721}"/>
          </ac:spMkLst>
        </pc:spChg>
        <pc:spChg chg="add mod">
          <ac:chgData name="Technol.Corp 櫻庭竜太" userId="f291aa17-b8e0-4fe2-8f83-ae8a96cc9266" providerId="ADAL" clId="{00C2D8E8-0A4A-4297-9838-B671A7CCD99E}" dt="2025-04-30T01:34:39.399" v="319" actId="14100"/>
          <ac:spMkLst>
            <pc:docMk/>
            <pc:sldMk cId="1808270522" sldId="266"/>
            <ac:spMk id="11" creationId="{4F2AF212-3245-7ED4-DBC5-BBCC22888A80}"/>
          </ac:spMkLst>
        </pc:spChg>
        <pc:spChg chg="add mod">
          <ac:chgData name="Technol.Corp 櫻庭竜太" userId="f291aa17-b8e0-4fe2-8f83-ae8a96cc9266" providerId="ADAL" clId="{00C2D8E8-0A4A-4297-9838-B671A7CCD99E}" dt="2025-04-30T01:35:25.375" v="323" actId="14100"/>
          <ac:spMkLst>
            <pc:docMk/>
            <pc:sldMk cId="1808270522" sldId="266"/>
            <ac:spMk id="12" creationId="{706C2791-1E8C-7F52-701B-8C0602CF31E3}"/>
          </ac:spMkLst>
        </pc:spChg>
        <pc:spChg chg="add mod">
          <ac:chgData name="Technol.Corp 櫻庭竜太" userId="f291aa17-b8e0-4fe2-8f83-ae8a96cc9266" providerId="ADAL" clId="{00C2D8E8-0A4A-4297-9838-B671A7CCD99E}" dt="2025-04-30T01:35:53.847" v="329" actId="14100"/>
          <ac:spMkLst>
            <pc:docMk/>
            <pc:sldMk cId="1808270522" sldId="266"/>
            <ac:spMk id="13" creationId="{74E0C90C-3735-880E-C523-7509FE5DD0C9}"/>
          </ac:spMkLst>
        </pc:spChg>
        <pc:picChg chg="add mod">
          <ac:chgData name="Technol.Corp 櫻庭竜太" userId="f291aa17-b8e0-4fe2-8f83-ae8a96cc9266" providerId="ADAL" clId="{00C2D8E8-0A4A-4297-9838-B671A7CCD99E}" dt="2025-04-30T01:03:43.850" v="227" actId="1076"/>
          <ac:picMkLst>
            <pc:docMk/>
            <pc:sldMk cId="1808270522" sldId="266"/>
            <ac:picMk id="8" creationId="{C437EF99-F491-BE61-B1A8-1648AA90D288}"/>
          </ac:picMkLst>
        </pc:picChg>
        <pc:picChg chg="add mod">
          <ac:chgData name="Technol.Corp 櫻庭竜太" userId="f291aa17-b8e0-4fe2-8f83-ae8a96cc9266" providerId="ADAL" clId="{00C2D8E8-0A4A-4297-9838-B671A7CCD99E}" dt="2025-04-30T01:06:35.683" v="240" actId="1076"/>
          <ac:picMkLst>
            <pc:docMk/>
            <pc:sldMk cId="1808270522" sldId="266"/>
            <ac:picMk id="9" creationId="{9C04FEA4-CDA2-FB9A-528C-8B4DEF691F0E}"/>
          </ac:picMkLst>
        </pc:picChg>
        <pc:picChg chg="add mod">
          <ac:chgData name="Technol.Corp 櫻庭竜太" userId="f291aa17-b8e0-4fe2-8f83-ae8a96cc9266" providerId="ADAL" clId="{00C2D8E8-0A4A-4297-9838-B671A7CCD99E}" dt="2025-04-30T04:15:16.502" v="876" actId="1076"/>
          <ac:picMkLst>
            <pc:docMk/>
            <pc:sldMk cId="1808270522" sldId="266"/>
            <ac:picMk id="10" creationId="{35E8B7E5-C406-C742-91B6-EC26E0252293}"/>
          </ac:picMkLst>
        </pc:picChg>
        <pc:picChg chg="add mod">
          <ac:chgData name="Technol.Corp 櫻庭竜太" userId="f291aa17-b8e0-4fe2-8f83-ae8a96cc9266" providerId="ADAL" clId="{00C2D8E8-0A4A-4297-9838-B671A7CCD99E}" dt="2025-04-30T01:37:35.335" v="340" actId="1076"/>
          <ac:picMkLst>
            <pc:docMk/>
            <pc:sldMk cId="1808270522" sldId="266"/>
            <ac:picMk id="15" creationId="{D71F1545-D460-350D-5044-6FAF2A97CC4A}"/>
          </ac:picMkLst>
        </pc:picChg>
      </pc:sldChg>
      <pc:sldChg chg="addSp delSp modSp mod">
        <pc:chgData name="Technol.Corp 櫻庭竜太" userId="f291aa17-b8e0-4fe2-8f83-ae8a96cc9266" providerId="ADAL" clId="{00C2D8E8-0A4A-4297-9838-B671A7CCD99E}" dt="2025-04-30T04:16:24.691" v="973"/>
        <pc:sldMkLst>
          <pc:docMk/>
          <pc:sldMk cId="1412121496" sldId="267"/>
        </pc:sldMkLst>
        <pc:spChg chg="mod">
          <ac:chgData name="Technol.Corp 櫻庭竜太" userId="f291aa17-b8e0-4fe2-8f83-ae8a96cc9266" providerId="ADAL" clId="{00C2D8E8-0A4A-4297-9838-B671A7CCD99E}" dt="2025-04-30T04:15:55.356" v="893"/>
          <ac:spMkLst>
            <pc:docMk/>
            <pc:sldMk cId="1412121496" sldId="267"/>
            <ac:spMk id="3" creationId="{4F3829CF-5A00-6D6B-C92E-42EF03FA0AB4}"/>
          </ac:spMkLst>
        </pc:spChg>
        <pc:spChg chg="mod">
          <ac:chgData name="Technol.Corp 櫻庭竜太" userId="f291aa17-b8e0-4fe2-8f83-ae8a96cc9266" providerId="ADAL" clId="{00C2D8E8-0A4A-4297-9838-B671A7CCD99E}" dt="2025-04-30T04:16:24.691" v="973"/>
          <ac:spMkLst>
            <pc:docMk/>
            <pc:sldMk cId="1412121496" sldId="267"/>
            <ac:spMk id="6" creationId="{B5FCB791-E8BF-36AE-EFDC-4A2F14644085}"/>
          </ac:spMkLst>
        </pc:spChg>
        <pc:spChg chg="add mod">
          <ac:chgData name="Technol.Corp 櫻庭竜太" userId="f291aa17-b8e0-4fe2-8f83-ae8a96cc9266" providerId="ADAL" clId="{00C2D8E8-0A4A-4297-9838-B671A7CCD99E}" dt="2025-04-30T01:39:50.970" v="412" actId="14100"/>
          <ac:spMkLst>
            <pc:docMk/>
            <pc:sldMk cId="1412121496" sldId="267"/>
            <ac:spMk id="12" creationId="{51C2F0CD-8D88-481F-E684-7E4EB7CBD583}"/>
          </ac:spMkLst>
        </pc:spChg>
        <pc:spChg chg="add mod">
          <ac:chgData name="Technol.Corp 櫻庭竜太" userId="f291aa17-b8e0-4fe2-8f83-ae8a96cc9266" providerId="ADAL" clId="{00C2D8E8-0A4A-4297-9838-B671A7CCD99E}" dt="2025-04-30T01:40:04.518" v="416" actId="1076"/>
          <ac:spMkLst>
            <pc:docMk/>
            <pc:sldMk cId="1412121496" sldId="267"/>
            <ac:spMk id="13" creationId="{5E99918A-E3A6-E647-14A9-97C84D1E5909}"/>
          </ac:spMkLst>
        </pc:spChg>
        <pc:spChg chg="add mod">
          <ac:chgData name="Technol.Corp 櫻庭竜太" userId="f291aa17-b8e0-4fe2-8f83-ae8a96cc9266" providerId="ADAL" clId="{00C2D8E8-0A4A-4297-9838-B671A7CCD99E}" dt="2025-04-30T01:40:24.552" v="419" actId="14100"/>
          <ac:spMkLst>
            <pc:docMk/>
            <pc:sldMk cId="1412121496" sldId="267"/>
            <ac:spMk id="14" creationId="{78C6C115-F13B-E8A5-5F5C-E6F33C0B5D69}"/>
          </ac:spMkLst>
        </pc:spChg>
        <pc:picChg chg="add mod">
          <ac:chgData name="Technol.Corp 櫻庭竜太" userId="f291aa17-b8e0-4fe2-8f83-ae8a96cc9266" providerId="ADAL" clId="{00C2D8E8-0A4A-4297-9838-B671A7CCD99E}" dt="2025-04-30T01:39:56.365" v="415" actId="1076"/>
          <ac:picMkLst>
            <pc:docMk/>
            <pc:sldMk cId="1412121496" sldId="267"/>
            <ac:picMk id="8" creationId="{905DEC2D-9671-57FC-90AD-018F8BF9A150}"/>
          </ac:picMkLst>
        </pc:picChg>
        <pc:picChg chg="add mod">
          <ac:chgData name="Technol.Corp 櫻庭竜太" userId="f291aa17-b8e0-4fe2-8f83-ae8a96cc9266" providerId="ADAL" clId="{00C2D8E8-0A4A-4297-9838-B671A7CCD99E}" dt="2025-04-30T01:14:14.056" v="314" actId="1076"/>
          <ac:picMkLst>
            <pc:docMk/>
            <pc:sldMk cId="1412121496" sldId="267"/>
            <ac:picMk id="10" creationId="{397B5947-310C-0EB6-7A6B-43A70A9D8E51}"/>
          </ac:picMkLst>
        </pc:picChg>
        <pc:picChg chg="add mod modCrop">
          <ac:chgData name="Technol.Corp 櫻庭竜太" userId="f291aa17-b8e0-4fe2-8f83-ae8a96cc9266" providerId="ADAL" clId="{00C2D8E8-0A4A-4297-9838-B671A7CCD99E}" dt="2025-04-30T01:14:14.056" v="314" actId="1076"/>
          <ac:picMkLst>
            <pc:docMk/>
            <pc:sldMk cId="1412121496" sldId="267"/>
            <ac:picMk id="11" creationId="{F5730E8C-6F45-FC6B-DE53-B05DF3FAB3D8}"/>
          </ac:picMkLst>
        </pc:picChg>
      </pc:sldChg>
      <pc:sldChg chg="addSp modSp mod">
        <pc:chgData name="Technol.Corp 櫻庭竜太" userId="f291aa17-b8e0-4fe2-8f83-ae8a96cc9266" providerId="ADAL" clId="{00C2D8E8-0A4A-4297-9838-B671A7CCD99E}" dt="2025-04-30T04:17:09.499" v="1013"/>
        <pc:sldMkLst>
          <pc:docMk/>
          <pc:sldMk cId="1123096353" sldId="268"/>
        </pc:sldMkLst>
        <pc:spChg chg="mod">
          <ac:chgData name="Technol.Corp 櫻庭竜太" userId="f291aa17-b8e0-4fe2-8f83-ae8a96cc9266" providerId="ADAL" clId="{00C2D8E8-0A4A-4297-9838-B671A7CCD99E}" dt="2025-04-30T04:17:09.499" v="1013"/>
          <ac:spMkLst>
            <pc:docMk/>
            <pc:sldMk cId="1123096353" sldId="268"/>
            <ac:spMk id="3" creationId="{9402A7FD-E373-6EA2-62DC-C6C3C4C212E5}"/>
          </ac:spMkLst>
        </pc:spChg>
        <pc:spChg chg="mod">
          <ac:chgData name="Technol.Corp 櫻庭竜太" userId="f291aa17-b8e0-4fe2-8f83-ae8a96cc9266" providerId="ADAL" clId="{00C2D8E8-0A4A-4297-9838-B671A7CCD99E}" dt="2025-04-30T04:16:53.279" v="994"/>
          <ac:spMkLst>
            <pc:docMk/>
            <pc:sldMk cId="1123096353" sldId="268"/>
            <ac:spMk id="7" creationId="{B72A5ACF-3565-4EDD-C149-546E4EFD7893}"/>
          </ac:spMkLst>
        </pc:spChg>
        <pc:spChg chg="add mod">
          <ac:chgData name="Technol.Corp 櫻庭竜太" userId="f291aa17-b8e0-4fe2-8f83-ae8a96cc9266" providerId="ADAL" clId="{00C2D8E8-0A4A-4297-9838-B671A7CCD99E}" dt="2025-04-30T01:45:02.649" v="420"/>
          <ac:spMkLst>
            <pc:docMk/>
            <pc:sldMk cId="1123096353" sldId="268"/>
            <ac:spMk id="9" creationId="{6A819727-369A-EC5D-2012-36A7032B4C91}"/>
          </ac:spMkLst>
        </pc:spChg>
        <pc:spChg chg="add mod">
          <ac:chgData name="Technol.Corp 櫻庭竜太" userId="f291aa17-b8e0-4fe2-8f83-ae8a96cc9266" providerId="ADAL" clId="{00C2D8E8-0A4A-4297-9838-B671A7CCD99E}" dt="2025-04-30T01:45:02.649" v="420"/>
          <ac:spMkLst>
            <pc:docMk/>
            <pc:sldMk cId="1123096353" sldId="268"/>
            <ac:spMk id="10" creationId="{D85147E8-E513-BBE8-AC62-AF91C493F132}"/>
          </ac:spMkLst>
        </pc:spChg>
        <pc:spChg chg="add mod">
          <ac:chgData name="Technol.Corp 櫻庭竜太" userId="f291aa17-b8e0-4fe2-8f83-ae8a96cc9266" providerId="ADAL" clId="{00C2D8E8-0A4A-4297-9838-B671A7CCD99E}" dt="2025-04-30T01:45:45.365" v="428" actId="1076"/>
          <ac:spMkLst>
            <pc:docMk/>
            <pc:sldMk cId="1123096353" sldId="268"/>
            <ac:spMk id="12" creationId="{743CD77A-9D3B-FE84-8AE1-EF5A7954A71F}"/>
          </ac:spMkLst>
        </pc:spChg>
        <pc:picChg chg="add mod">
          <ac:chgData name="Technol.Corp 櫻庭竜太" userId="f291aa17-b8e0-4fe2-8f83-ae8a96cc9266" providerId="ADAL" clId="{00C2D8E8-0A4A-4297-9838-B671A7CCD99E}" dt="2025-04-30T01:45:02.649" v="420"/>
          <ac:picMkLst>
            <pc:docMk/>
            <pc:sldMk cId="1123096353" sldId="268"/>
            <ac:picMk id="8" creationId="{A9E44790-9A0E-02A8-3894-F20803026B82}"/>
          </ac:picMkLst>
        </pc:picChg>
        <pc:picChg chg="add mod">
          <ac:chgData name="Technol.Corp 櫻庭竜太" userId="f291aa17-b8e0-4fe2-8f83-ae8a96cc9266" providerId="ADAL" clId="{00C2D8E8-0A4A-4297-9838-B671A7CCD99E}" dt="2025-04-30T01:45:34.200" v="427" actId="1076"/>
          <ac:picMkLst>
            <pc:docMk/>
            <pc:sldMk cId="1123096353" sldId="268"/>
            <ac:picMk id="11" creationId="{336E293E-305B-5D34-7F75-5481A1238B21}"/>
          </ac:picMkLst>
        </pc:picChg>
      </pc:sldChg>
      <pc:sldChg chg="addSp modSp mod">
        <pc:chgData name="Technol.Corp 櫻庭竜太" userId="f291aa17-b8e0-4fe2-8f83-ae8a96cc9266" providerId="ADAL" clId="{00C2D8E8-0A4A-4297-9838-B671A7CCD99E}" dt="2025-04-30T02:16:31.213" v="480" actId="1076"/>
        <pc:sldMkLst>
          <pc:docMk/>
          <pc:sldMk cId="3296516491" sldId="269"/>
        </pc:sldMkLst>
        <pc:spChg chg="add mod">
          <ac:chgData name="Technol.Corp 櫻庭竜太" userId="f291aa17-b8e0-4fe2-8f83-ae8a96cc9266" providerId="ADAL" clId="{00C2D8E8-0A4A-4297-9838-B671A7CCD99E}" dt="2025-04-30T02:15:34.735" v="471" actId="1076"/>
          <ac:spMkLst>
            <pc:docMk/>
            <pc:sldMk cId="3296516491" sldId="269"/>
            <ac:spMk id="11" creationId="{5145476B-4406-7CCC-15AF-395E57F5A8B7}"/>
          </ac:spMkLst>
        </pc:spChg>
        <pc:spChg chg="add mod">
          <ac:chgData name="Technol.Corp 櫻庭竜太" userId="f291aa17-b8e0-4fe2-8f83-ae8a96cc9266" providerId="ADAL" clId="{00C2D8E8-0A4A-4297-9838-B671A7CCD99E}" dt="2025-04-30T02:16:16.548" v="476" actId="14100"/>
          <ac:spMkLst>
            <pc:docMk/>
            <pc:sldMk cId="3296516491" sldId="269"/>
            <ac:spMk id="12" creationId="{1FEEEEAE-0F73-DC56-0C66-474BFA25FC89}"/>
          </ac:spMkLst>
        </pc:spChg>
        <pc:spChg chg="add mod">
          <ac:chgData name="Technol.Corp 櫻庭竜太" userId="f291aa17-b8e0-4fe2-8f83-ae8a96cc9266" providerId="ADAL" clId="{00C2D8E8-0A4A-4297-9838-B671A7CCD99E}" dt="2025-04-30T02:16:31.213" v="480" actId="1076"/>
          <ac:spMkLst>
            <pc:docMk/>
            <pc:sldMk cId="3296516491" sldId="269"/>
            <ac:spMk id="13" creationId="{29F5BD75-DA03-C13C-EC4F-653390B816C8}"/>
          </ac:spMkLst>
        </pc:spChg>
        <pc:picChg chg="add mod">
          <ac:chgData name="Technol.Corp 櫻庭竜太" userId="f291aa17-b8e0-4fe2-8f83-ae8a96cc9266" providerId="ADAL" clId="{00C2D8E8-0A4A-4297-9838-B671A7CCD99E}" dt="2025-04-30T02:16:22.892" v="479" actId="1076"/>
          <ac:picMkLst>
            <pc:docMk/>
            <pc:sldMk cId="3296516491" sldId="269"/>
            <ac:picMk id="8" creationId="{35341D52-9968-1103-B5C7-8CB340F3321D}"/>
          </ac:picMkLst>
        </pc:picChg>
        <pc:picChg chg="add mod">
          <ac:chgData name="Technol.Corp 櫻庭竜太" userId="f291aa17-b8e0-4fe2-8f83-ae8a96cc9266" providerId="ADAL" clId="{00C2D8E8-0A4A-4297-9838-B671A7CCD99E}" dt="2025-04-30T02:15:43.649" v="472" actId="1076"/>
          <ac:picMkLst>
            <pc:docMk/>
            <pc:sldMk cId="3296516491" sldId="269"/>
            <ac:picMk id="10" creationId="{B7C10AFB-CA3A-34C8-9CC3-E9FB991D7B4B}"/>
          </ac:picMkLst>
        </pc:picChg>
      </pc:sldChg>
      <pc:sldChg chg="addSp modSp mod">
        <pc:chgData name="Technol.Corp 櫻庭竜太" userId="f291aa17-b8e0-4fe2-8f83-ae8a96cc9266" providerId="ADAL" clId="{00C2D8E8-0A4A-4297-9838-B671A7CCD99E}" dt="2025-04-30T02:16:49.845" v="482" actId="1076"/>
        <pc:sldMkLst>
          <pc:docMk/>
          <pc:sldMk cId="272773063" sldId="270"/>
        </pc:sldMkLst>
        <pc:spChg chg="add mod">
          <ac:chgData name="Technol.Corp 櫻庭竜太" userId="f291aa17-b8e0-4fe2-8f83-ae8a96cc9266" providerId="ADAL" clId="{00C2D8E8-0A4A-4297-9838-B671A7CCD99E}" dt="2025-04-30T02:16:49.845" v="482" actId="1076"/>
          <ac:spMkLst>
            <pc:docMk/>
            <pc:sldMk cId="272773063" sldId="270"/>
            <ac:spMk id="9" creationId="{1FE63582-DB27-A24F-1AAB-2D84F89EF571}"/>
          </ac:spMkLst>
        </pc:spChg>
        <pc:picChg chg="add mod">
          <ac:chgData name="Technol.Corp 櫻庭竜太" userId="f291aa17-b8e0-4fe2-8f83-ae8a96cc9266" providerId="ADAL" clId="{00C2D8E8-0A4A-4297-9838-B671A7CCD99E}" dt="2025-04-30T01:58:47.605" v="461" actId="14100"/>
          <ac:picMkLst>
            <pc:docMk/>
            <pc:sldMk cId="272773063" sldId="270"/>
            <ac:picMk id="8" creationId="{A3955AB0-416B-7292-D68B-69B8F7EA2CCB}"/>
          </ac:picMkLst>
        </pc:picChg>
      </pc:sldChg>
      <pc:sldChg chg="addSp modSp mod">
        <pc:chgData name="Technol.Corp 櫻庭竜太" userId="f291aa17-b8e0-4fe2-8f83-ae8a96cc9266" providerId="ADAL" clId="{00C2D8E8-0A4A-4297-9838-B671A7CCD99E}" dt="2025-04-30T04:25:23.159" v="1305"/>
        <pc:sldMkLst>
          <pc:docMk/>
          <pc:sldMk cId="3818370127" sldId="271"/>
        </pc:sldMkLst>
        <pc:spChg chg="mod">
          <ac:chgData name="Technol.Corp 櫻庭竜太" userId="f291aa17-b8e0-4fe2-8f83-ae8a96cc9266" providerId="ADAL" clId="{00C2D8E8-0A4A-4297-9838-B671A7CCD99E}" dt="2025-04-30T04:20:02.015" v="1096"/>
          <ac:spMkLst>
            <pc:docMk/>
            <pc:sldMk cId="3818370127" sldId="271"/>
            <ac:spMk id="3" creationId="{A2A034B7-5B65-6E43-D735-30E06AA0A1F1}"/>
          </ac:spMkLst>
        </pc:spChg>
        <pc:spChg chg="mod">
          <ac:chgData name="Technol.Corp 櫻庭竜太" userId="f291aa17-b8e0-4fe2-8f83-ae8a96cc9266" providerId="ADAL" clId="{00C2D8E8-0A4A-4297-9838-B671A7CCD99E}" dt="2025-04-30T04:25:23.159" v="1305"/>
          <ac:spMkLst>
            <pc:docMk/>
            <pc:sldMk cId="3818370127" sldId="271"/>
            <ac:spMk id="7" creationId="{840C1306-8165-D729-9BB9-F3879AAED72F}"/>
          </ac:spMkLst>
        </pc:spChg>
        <pc:spChg chg="add mod">
          <ac:chgData name="Technol.Corp 櫻庭竜太" userId="f291aa17-b8e0-4fe2-8f83-ae8a96cc9266" providerId="ADAL" clId="{00C2D8E8-0A4A-4297-9838-B671A7CCD99E}" dt="2025-04-30T02:17:14.246" v="483"/>
          <ac:spMkLst>
            <pc:docMk/>
            <pc:sldMk cId="3818370127" sldId="271"/>
            <ac:spMk id="9" creationId="{DB6E7AA2-6830-2D37-FEA8-21BFDFC255F6}"/>
          </ac:spMkLst>
        </pc:spChg>
        <pc:spChg chg="add mod">
          <ac:chgData name="Technol.Corp 櫻庭竜太" userId="f291aa17-b8e0-4fe2-8f83-ae8a96cc9266" providerId="ADAL" clId="{00C2D8E8-0A4A-4297-9838-B671A7CCD99E}" dt="2025-04-30T02:17:14.246" v="483"/>
          <ac:spMkLst>
            <pc:docMk/>
            <pc:sldMk cId="3818370127" sldId="271"/>
            <ac:spMk id="10" creationId="{7E088712-C041-73AB-A5D1-95DAF921BBE2}"/>
          </ac:spMkLst>
        </pc:spChg>
        <pc:spChg chg="add mod">
          <ac:chgData name="Technol.Corp 櫻庭竜太" userId="f291aa17-b8e0-4fe2-8f83-ae8a96cc9266" providerId="ADAL" clId="{00C2D8E8-0A4A-4297-9838-B671A7CCD99E}" dt="2025-04-30T02:17:30.660" v="484"/>
          <ac:spMkLst>
            <pc:docMk/>
            <pc:sldMk cId="3818370127" sldId="271"/>
            <ac:spMk id="12" creationId="{5D5E2F27-3962-372D-AAA8-C8114C0716B0}"/>
          </ac:spMkLst>
        </pc:spChg>
        <pc:picChg chg="add mod">
          <ac:chgData name="Technol.Corp 櫻庭竜太" userId="f291aa17-b8e0-4fe2-8f83-ae8a96cc9266" providerId="ADAL" clId="{00C2D8E8-0A4A-4297-9838-B671A7CCD99E}" dt="2025-04-30T02:17:14.246" v="483"/>
          <ac:picMkLst>
            <pc:docMk/>
            <pc:sldMk cId="3818370127" sldId="271"/>
            <ac:picMk id="8" creationId="{192459D5-E1B5-BF1A-0C4F-38ADBE5D0CFB}"/>
          </ac:picMkLst>
        </pc:picChg>
        <pc:picChg chg="add mod">
          <ac:chgData name="Technol.Corp 櫻庭竜太" userId="f291aa17-b8e0-4fe2-8f83-ae8a96cc9266" providerId="ADAL" clId="{00C2D8E8-0A4A-4297-9838-B671A7CCD99E}" dt="2025-04-30T02:17:30.660" v="484"/>
          <ac:picMkLst>
            <pc:docMk/>
            <pc:sldMk cId="3818370127" sldId="271"/>
            <ac:picMk id="11" creationId="{FFDBF99F-D629-AAA2-79DF-AF861F3DC210}"/>
          </ac:picMkLst>
        </pc:picChg>
      </pc:sldChg>
      <pc:sldChg chg="addSp modSp mod">
        <pc:chgData name="Technol.Corp 櫻庭竜太" userId="f291aa17-b8e0-4fe2-8f83-ae8a96cc9266" providerId="ADAL" clId="{00C2D8E8-0A4A-4297-9838-B671A7CCD99E}" dt="2025-04-30T04:20:45.769" v="1127" actId="20577"/>
        <pc:sldMkLst>
          <pc:docMk/>
          <pc:sldMk cId="2641250289" sldId="272"/>
        </pc:sldMkLst>
        <pc:spChg chg="mod">
          <ac:chgData name="Technol.Corp 櫻庭竜太" userId="f291aa17-b8e0-4fe2-8f83-ae8a96cc9266" providerId="ADAL" clId="{00C2D8E8-0A4A-4297-9838-B671A7CCD99E}" dt="2025-04-30T04:20:45.769" v="1127" actId="20577"/>
          <ac:spMkLst>
            <pc:docMk/>
            <pc:sldMk cId="2641250289" sldId="272"/>
            <ac:spMk id="3" creationId="{E63711F7-EA07-6CB9-3CAF-4B0FDC148B5E}"/>
          </ac:spMkLst>
        </pc:spChg>
        <pc:spChg chg="add mod">
          <ac:chgData name="Technol.Corp 櫻庭竜太" userId="f291aa17-b8e0-4fe2-8f83-ae8a96cc9266" providerId="ADAL" clId="{00C2D8E8-0A4A-4297-9838-B671A7CCD99E}" dt="2025-04-30T02:37:53.006" v="512" actId="14100"/>
          <ac:spMkLst>
            <pc:docMk/>
            <pc:sldMk cId="2641250289" sldId="272"/>
            <ac:spMk id="11" creationId="{81DF89FD-1C11-54DE-83CE-140BC9BE1C6C}"/>
          </ac:spMkLst>
        </pc:spChg>
        <pc:spChg chg="add mod">
          <ac:chgData name="Technol.Corp 櫻庭竜太" userId="f291aa17-b8e0-4fe2-8f83-ae8a96cc9266" providerId="ADAL" clId="{00C2D8E8-0A4A-4297-9838-B671A7CCD99E}" dt="2025-04-30T02:38:05.091" v="515" actId="14100"/>
          <ac:spMkLst>
            <pc:docMk/>
            <pc:sldMk cId="2641250289" sldId="272"/>
            <ac:spMk id="12" creationId="{C882E9D4-B7C3-06C4-7651-7ACF695CED95}"/>
          </ac:spMkLst>
        </pc:spChg>
        <pc:spChg chg="add mod">
          <ac:chgData name="Technol.Corp 櫻庭竜太" userId="f291aa17-b8e0-4fe2-8f83-ae8a96cc9266" providerId="ADAL" clId="{00C2D8E8-0A4A-4297-9838-B671A7CCD99E}" dt="2025-04-30T02:38:36.851" v="519" actId="14100"/>
          <ac:spMkLst>
            <pc:docMk/>
            <pc:sldMk cId="2641250289" sldId="272"/>
            <ac:spMk id="13" creationId="{76B1E13B-E06F-1C1E-F605-159D4E19A6EA}"/>
          </ac:spMkLst>
        </pc:spChg>
        <pc:picChg chg="add mod">
          <ac:chgData name="Technol.Corp 櫻庭竜太" userId="f291aa17-b8e0-4fe2-8f83-ae8a96cc9266" providerId="ADAL" clId="{00C2D8E8-0A4A-4297-9838-B671A7CCD99E}" dt="2025-04-30T02:30:05.468" v="508" actId="1076"/>
          <ac:picMkLst>
            <pc:docMk/>
            <pc:sldMk cId="2641250289" sldId="272"/>
            <ac:picMk id="8" creationId="{9BD88D54-A674-819D-810B-D241431323D0}"/>
          </ac:picMkLst>
        </pc:picChg>
        <pc:picChg chg="add mod">
          <ac:chgData name="Technol.Corp 櫻庭竜太" userId="f291aa17-b8e0-4fe2-8f83-ae8a96cc9266" providerId="ADAL" clId="{00C2D8E8-0A4A-4297-9838-B671A7CCD99E}" dt="2025-04-30T02:29:36.975" v="507" actId="1076"/>
          <ac:picMkLst>
            <pc:docMk/>
            <pc:sldMk cId="2641250289" sldId="272"/>
            <ac:picMk id="10" creationId="{F20E2F65-FBBD-C028-7C3C-21C6FCB1B2B0}"/>
          </ac:picMkLst>
        </pc:picChg>
      </pc:sldChg>
      <pc:sldChg chg="addSp modSp mod">
        <pc:chgData name="Technol.Corp 櫻庭竜太" userId="f291aa17-b8e0-4fe2-8f83-ae8a96cc9266" providerId="ADAL" clId="{00C2D8E8-0A4A-4297-9838-B671A7CCD99E}" dt="2025-04-30T04:25:00.770" v="1295"/>
        <pc:sldMkLst>
          <pc:docMk/>
          <pc:sldMk cId="20039984" sldId="273"/>
        </pc:sldMkLst>
        <pc:spChg chg="mod">
          <ac:chgData name="Technol.Corp 櫻庭竜太" userId="f291aa17-b8e0-4fe2-8f83-ae8a96cc9266" providerId="ADAL" clId="{00C2D8E8-0A4A-4297-9838-B671A7CCD99E}" dt="2025-04-30T04:25:00.770" v="1295"/>
          <ac:spMkLst>
            <pc:docMk/>
            <pc:sldMk cId="20039984" sldId="273"/>
            <ac:spMk id="3" creationId="{0E3E5AF7-53BE-4F19-804B-AD4DCF7AB2E4}"/>
          </ac:spMkLst>
        </pc:spChg>
        <pc:spChg chg="mod">
          <ac:chgData name="Technol.Corp 櫻庭竜太" userId="f291aa17-b8e0-4fe2-8f83-ae8a96cc9266" providerId="ADAL" clId="{00C2D8E8-0A4A-4297-9838-B671A7CCD99E}" dt="2025-04-30T04:24:40.917" v="1276" actId="20577"/>
          <ac:spMkLst>
            <pc:docMk/>
            <pc:sldMk cId="20039984" sldId="273"/>
            <ac:spMk id="7" creationId="{1200CDC0-2958-D3E0-7021-EC9EA3598D50}"/>
          </ac:spMkLst>
        </pc:spChg>
        <pc:spChg chg="add mod">
          <ac:chgData name="Technol.Corp 櫻庭竜太" userId="f291aa17-b8e0-4fe2-8f83-ae8a96cc9266" providerId="ADAL" clId="{00C2D8E8-0A4A-4297-9838-B671A7CCD99E}" dt="2025-04-30T02:39:03.555" v="520"/>
          <ac:spMkLst>
            <pc:docMk/>
            <pc:sldMk cId="20039984" sldId="273"/>
            <ac:spMk id="9" creationId="{5B88B5EF-758F-D4FC-8B4F-0C839AB45408}"/>
          </ac:spMkLst>
        </pc:spChg>
        <pc:spChg chg="add mod">
          <ac:chgData name="Technol.Corp 櫻庭竜太" userId="f291aa17-b8e0-4fe2-8f83-ae8a96cc9266" providerId="ADAL" clId="{00C2D8E8-0A4A-4297-9838-B671A7CCD99E}" dt="2025-04-30T02:39:03.555" v="520"/>
          <ac:spMkLst>
            <pc:docMk/>
            <pc:sldMk cId="20039984" sldId="273"/>
            <ac:spMk id="10" creationId="{9E3174B2-C181-90CB-0BB3-F817550AE6FD}"/>
          </ac:spMkLst>
        </pc:spChg>
        <pc:spChg chg="add mod">
          <ac:chgData name="Technol.Corp 櫻庭竜太" userId="f291aa17-b8e0-4fe2-8f83-ae8a96cc9266" providerId="ADAL" clId="{00C2D8E8-0A4A-4297-9838-B671A7CCD99E}" dt="2025-04-30T02:39:13.718" v="521"/>
          <ac:spMkLst>
            <pc:docMk/>
            <pc:sldMk cId="20039984" sldId="273"/>
            <ac:spMk id="12" creationId="{BA511D15-ED35-37BF-B57F-D07333AEDFD1}"/>
          </ac:spMkLst>
        </pc:spChg>
        <pc:picChg chg="add mod">
          <ac:chgData name="Technol.Corp 櫻庭竜太" userId="f291aa17-b8e0-4fe2-8f83-ae8a96cc9266" providerId="ADAL" clId="{00C2D8E8-0A4A-4297-9838-B671A7CCD99E}" dt="2025-04-30T02:39:03.555" v="520"/>
          <ac:picMkLst>
            <pc:docMk/>
            <pc:sldMk cId="20039984" sldId="273"/>
            <ac:picMk id="8" creationId="{025D157C-3ECF-BC68-905F-3739041D07B3}"/>
          </ac:picMkLst>
        </pc:picChg>
        <pc:picChg chg="add mod">
          <ac:chgData name="Technol.Corp 櫻庭竜太" userId="f291aa17-b8e0-4fe2-8f83-ae8a96cc9266" providerId="ADAL" clId="{00C2D8E8-0A4A-4297-9838-B671A7CCD99E}" dt="2025-04-30T02:39:13.718" v="521"/>
          <ac:picMkLst>
            <pc:docMk/>
            <pc:sldMk cId="20039984" sldId="273"/>
            <ac:picMk id="11" creationId="{2B971D00-E065-C0A7-A5BD-4B1423610094}"/>
          </ac:picMkLst>
        </pc:picChg>
      </pc:sldChg>
      <pc:sldChg chg="addSp delSp modSp mod">
        <pc:chgData name="Technol.Corp 櫻庭竜太" userId="f291aa17-b8e0-4fe2-8f83-ae8a96cc9266" providerId="ADAL" clId="{00C2D8E8-0A4A-4297-9838-B671A7CCD99E}" dt="2025-04-30T04:27:23.100" v="1367" actId="1076"/>
        <pc:sldMkLst>
          <pc:docMk/>
          <pc:sldMk cId="3130190606" sldId="274"/>
        </pc:sldMkLst>
        <pc:spChg chg="mod">
          <ac:chgData name="Technol.Corp 櫻庭竜太" userId="f291aa17-b8e0-4fe2-8f83-ae8a96cc9266" providerId="ADAL" clId="{00C2D8E8-0A4A-4297-9838-B671A7CCD99E}" dt="2025-04-30T04:27:17.313" v="1366" actId="20577"/>
          <ac:spMkLst>
            <pc:docMk/>
            <pc:sldMk cId="3130190606" sldId="274"/>
            <ac:spMk id="6" creationId="{7E400A21-B760-3606-9370-ACA052FD93FE}"/>
          </ac:spMkLst>
        </pc:spChg>
        <pc:spChg chg="add mod">
          <ac:chgData name="Technol.Corp 櫻庭竜太" userId="f291aa17-b8e0-4fe2-8f83-ae8a96cc9266" providerId="ADAL" clId="{00C2D8E8-0A4A-4297-9838-B671A7CCD99E}" dt="2025-04-30T02:57:15.614" v="569" actId="14100"/>
          <ac:spMkLst>
            <pc:docMk/>
            <pc:sldMk cId="3130190606" sldId="274"/>
            <ac:spMk id="10" creationId="{EC20B299-8410-AAB4-311A-9497C0B391AE}"/>
          </ac:spMkLst>
        </pc:spChg>
        <pc:spChg chg="add mod">
          <ac:chgData name="Technol.Corp 櫻庭竜太" userId="f291aa17-b8e0-4fe2-8f83-ae8a96cc9266" providerId="ADAL" clId="{00C2D8E8-0A4A-4297-9838-B671A7CCD99E}" dt="2025-04-30T02:59:05.598" v="658" actId="14100"/>
          <ac:spMkLst>
            <pc:docMk/>
            <pc:sldMk cId="3130190606" sldId="274"/>
            <ac:spMk id="11" creationId="{3084B5AC-0624-D9FB-BEC4-5BB4D15D634E}"/>
          </ac:spMkLst>
        </pc:spChg>
        <pc:spChg chg="add mod">
          <ac:chgData name="Technol.Corp 櫻庭竜太" userId="f291aa17-b8e0-4fe2-8f83-ae8a96cc9266" providerId="ADAL" clId="{00C2D8E8-0A4A-4297-9838-B671A7CCD99E}" dt="2025-04-30T02:59:24.610" v="661" actId="14100"/>
          <ac:spMkLst>
            <pc:docMk/>
            <pc:sldMk cId="3130190606" sldId="274"/>
            <ac:spMk id="12" creationId="{195C41EF-5E19-C98B-578D-10BB83879EC9}"/>
          </ac:spMkLst>
        </pc:spChg>
        <pc:picChg chg="add mod">
          <ac:chgData name="Technol.Corp 櫻庭竜太" userId="f291aa17-b8e0-4fe2-8f83-ae8a96cc9266" providerId="ADAL" clId="{00C2D8E8-0A4A-4297-9838-B671A7CCD99E}" dt="2025-04-30T02:47:41.351" v="522"/>
          <ac:picMkLst>
            <pc:docMk/>
            <pc:sldMk cId="3130190606" sldId="274"/>
            <ac:picMk id="7" creationId="{7F184458-980E-F0F2-899E-90FBC3039443}"/>
          </ac:picMkLst>
        </pc:picChg>
        <pc:picChg chg="add mod">
          <ac:chgData name="Technol.Corp 櫻庭竜太" userId="f291aa17-b8e0-4fe2-8f83-ae8a96cc9266" providerId="ADAL" clId="{00C2D8E8-0A4A-4297-9838-B671A7CCD99E}" dt="2025-04-30T02:57:27.809" v="570" actId="1076"/>
          <ac:picMkLst>
            <pc:docMk/>
            <pc:sldMk cId="3130190606" sldId="274"/>
            <ac:picMk id="8" creationId="{8318C99E-8217-4CD4-5EF6-59A8CF49E314}"/>
          </ac:picMkLst>
        </pc:picChg>
        <pc:picChg chg="add mod">
          <ac:chgData name="Technol.Corp 櫻庭竜太" userId="f291aa17-b8e0-4fe2-8f83-ae8a96cc9266" providerId="ADAL" clId="{00C2D8E8-0A4A-4297-9838-B671A7CCD99E}" dt="2025-04-30T04:27:23.100" v="1367" actId="1076"/>
          <ac:picMkLst>
            <pc:docMk/>
            <pc:sldMk cId="3130190606" sldId="274"/>
            <ac:picMk id="13" creationId="{E5B68C65-B2B6-124C-0FB0-EC25F0B0B2C5}"/>
          </ac:picMkLst>
        </pc:picChg>
      </pc:sldChg>
      <pc:sldChg chg="addSp delSp modSp mod">
        <pc:chgData name="Technol.Corp 櫻庭竜太" userId="f291aa17-b8e0-4fe2-8f83-ae8a96cc9266" providerId="ADAL" clId="{00C2D8E8-0A4A-4297-9838-B671A7CCD99E}" dt="2025-04-30T04:24:00.084" v="1230"/>
        <pc:sldMkLst>
          <pc:docMk/>
          <pc:sldMk cId="3659696835" sldId="275"/>
        </pc:sldMkLst>
        <pc:spChg chg="mod">
          <ac:chgData name="Technol.Corp 櫻庭竜太" userId="f291aa17-b8e0-4fe2-8f83-ae8a96cc9266" providerId="ADAL" clId="{00C2D8E8-0A4A-4297-9838-B671A7CCD99E}" dt="2025-04-30T04:24:00.084" v="1230"/>
          <ac:spMkLst>
            <pc:docMk/>
            <pc:sldMk cId="3659696835" sldId="275"/>
            <ac:spMk id="6" creationId="{495F420E-778C-B637-82A1-753CC833D4B5}"/>
          </ac:spMkLst>
        </pc:spChg>
        <pc:spChg chg="add mod">
          <ac:chgData name="Technol.Corp 櫻庭竜太" userId="f291aa17-b8e0-4fe2-8f83-ae8a96cc9266" providerId="ADAL" clId="{00C2D8E8-0A4A-4297-9838-B671A7CCD99E}" dt="2025-04-30T03:00:17.082" v="664" actId="14100"/>
          <ac:spMkLst>
            <pc:docMk/>
            <pc:sldMk cId="3659696835" sldId="275"/>
            <ac:spMk id="11" creationId="{9373E04E-E3FC-7D13-3E17-783D6E37C969}"/>
          </ac:spMkLst>
        </pc:spChg>
        <pc:spChg chg="add mod">
          <ac:chgData name="Technol.Corp 櫻庭竜太" userId="f291aa17-b8e0-4fe2-8f83-ae8a96cc9266" providerId="ADAL" clId="{00C2D8E8-0A4A-4297-9838-B671A7CCD99E}" dt="2025-04-30T03:00:28.843" v="667" actId="14100"/>
          <ac:spMkLst>
            <pc:docMk/>
            <pc:sldMk cId="3659696835" sldId="275"/>
            <ac:spMk id="12" creationId="{578704F3-1630-9EBB-32C7-E9389E7F7E1E}"/>
          </ac:spMkLst>
        </pc:spChg>
        <pc:spChg chg="add mod ord">
          <ac:chgData name="Technol.Corp 櫻庭竜太" userId="f291aa17-b8e0-4fe2-8f83-ae8a96cc9266" providerId="ADAL" clId="{00C2D8E8-0A4A-4297-9838-B671A7CCD99E}" dt="2025-04-30T03:04:34.573" v="698" actId="14100"/>
          <ac:spMkLst>
            <pc:docMk/>
            <pc:sldMk cId="3659696835" sldId="275"/>
            <ac:spMk id="13" creationId="{08E2B728-66FA-5B72-D307-E6CFC0F9371F}"/>
          </ac:spMkLst>
        </pc:spChg>
        <pc:picChg chg="add mod">
          <ac:chgData name="Technol.Corp 櫻庭竜太" userId="f291aa17-b8e0-4fe2-8f83-ae8a96cc9266" providerId="ADAL" clId="{00C2D8E8-0A4A-4297-9838-B671A7CCD99E}" dt="2025-04-30T02:53:56.833" v="542" actId="1076"/>
          <ac:picMkLst>
            <pc:docMk/>
            <pc:sldMk cId="3659696835" sldId="275"/>
            <ac:picMk id="8" creationId="{1F603CFB-73E7-C960-A5FF-4247AB6747CC}"/>
          </ac:picMkLst>
        </pc:picChg>
        <pc:picChg chg="add mod">
          <ac:chgData name="Technol.Corp 櫻庭竜太" userId="f291aa17-b8e0-4fe2-8f83-ae8a96cc9266" providerId="ADAL" clId="{00C2D8E8-0A4A-4297-9838-B671A7CCD99E}" dt="2025-04-30T02:53:51.522" v="541" actId="1076"/>
          <ac:picMkLst>
            <pc:docMk/>
            <pc:sldMk cId="3659696835" sldId="275"/>
            <ac:picMk id="9" creationId="{AD69B75D-726B-AC79-8C1F-A7F5F811D04E}"/>
          </ac:picMkLst>
        </pc:picChg>
        <pc:picChg chg="add mod modCrop">
          <ac:chgData name="Technol.Corp 櫻庭竜太" userId="f291aa17-b8e0-4fe2-8f83-ae8a96cc9266" providerId="ADAL" clId="{00C2D8E8-0A4A-4297-9838-B671A7CCD99E}" dt="2025-04-30T03:04:08.084" v="695" actId="1076"/>
          <ac:picMkLst>
            <pc:docMk/>
            <pc:sldMk cId="3659696835" sldId="275"/>
            <ac:picMk id="14" creationId="{69CE7DD7-ABCE-6F1D-84CE-3ECCEA2D682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BDEE5-9EFA-4F17-BC47-BBD98E688FDF}" type="datetimeFigureOut">
              <a:rPr kumimoji="1" lang="ja-JP" altLang="en-US" smtClean="0"/>
              <a:t>2025/5/13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9D35A-F642-4CD4-A865-22AFABC82CF9}" type="slidenum">
              <a:rPr kumimoji="1" lang="ja-JP" altLang="en-US" smtClean="0"/>
              <a:t>‹#›</a:t>
            </a:fld>
            <a:endParaRPr kumimoji="1" lang="ja-JP" altLang="en-US"/>
          </a:p>
        </p:txBody>
      </p:sp>
    </p:spTree>
    <p:extLst>
      <p:ext uri="{BB962C8B-B14F-4D97-AF65-F5344CB8AC3E}">
        <p14:creationId xmlns:p14="http://schemas.microsoft.com/office/powerpoint/2010/main" val="4143645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4A7C82BE-B527-4BA3-A0E8-B80858307438}" type="datetime1">
              <a:rPr lang="en-US" altLang="ja-JP" smtClean="0"/>
              <a:t>5/13/2025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ltLang="ja-JP" cap="none">
                <a:solidFill>
                  <a:schemeClr val="bg1"/>
                </a:solidFill>
              </a:rPr>
              <a:t>Copyright 2024 Technol INC. All Rights Reserved.</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5EEB818-06CF-4A8E-AA24-B20996F1D0DE}" type="datetime1">
              <a:rPr lang="en-US" altLang="ja-JP" smtClean="0"/>
              <a:t>5/13/2025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ltLang="ja-JP" cap="none"/>
              <a:t>Copyright 2024 Technol INC. All Rights Reserved.</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C6F0ECE-FF3E-4F00-8D7A-72367961747F}" type="datetime1">
              <a:rPr lang="en-US" altLang="ja-JP" smtClean="0"/>
              <a:t>5/13/2025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2024 Technol INC. All Rights Reserved.</a:t>
            </a: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D31CA50-EA78-4B36-8E1E-F9F92CA4CDEB}" type="datetime1">
              <a:rPr lang="en-US" altLang="ja-JP" smtClean="0"/>
              <a:t>5/13/2025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2024 Technol INC.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C6CBA4B-3BFC-46F1-A2F0-448EA5EEB26B}" type="datetime1">
              <a:rPr lang="en-US" altLang="ja-JP" smtClean="0"/>
              <a:t>5/13/2025</a:t>
            </a:fld>
            <a:endParaRPr lang="en-US" dirty="0"/>
          </a:p>
        </p:txBody>
      </p:sp>
      <p:sp>
        <p:nvSpPr>
          <p:cNvPr id="6" name="Footer Placeholder 5"/>
          <p:cNvSpPr>
            <a:spLocks noGrp="1"/>
          </p:cNvSpPr>
          <p:nvPr>
            <p:ph type="ftr" sz="quarter" idx="11"/>
          </p:nvPr>
        </p:nvSpPr>
        <p:spPr/>
        <p:txBody>
          <a:bodyPr/>
          <a:lstStyle/>
          <a:p>
            <a:r>
              <a:rPr lang="en-US" altLang="ja-JP" cap="none"/>
              <a:t>Copyright 2024 Technol INC. All Rights Reserved.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FDEB3B-3B38-4918-8C59-F4C45A078424}" type="datetime1">
              <a:rPr lang="en-US" altLang="ja-JP" smtClean="0"/>
              <a:t>5/13/2025</a:t>
            </a:fld>
            <a:endParaRPr lang="en-US" dirty="0"/>
          </a:p>
        </p:txBody>
      </p:sp>
      <p:sp>
        <p:nvSpPr>
          <p:cNvPr id="8" name="Footer Placeholder 7"/>
          <p:cNvSpPr>
            <a:spLocks noGrp="1"/>
          </p:cNvSpPr>
          <p:nvPr>
            <p:ph type="ftr" sz="quarter" idx="11"/>
          </p:nvPr>
        </p:nvSpPr>
        <p:spPr/>
        <p:txBody>
          <a:bodyPr/>
          <a:lstStyle/>
          <a:p>
            <a:r>
              <a:rPr lang="en-US" altLang="ja-JP" cap="none"/>
              <a:t>Copyright 2024 Technol INC.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1594208"/>
            <a:ext cx="5509510" cy="4896000"/>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391AD58D-98BF-4FA0-BA18-03EB9BFC5F4E}" type="datetime1">
              <a:rPr lang="en-US" altLang="ja-JP" smtClean="0"/>
              <a:t>5/13/2025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2024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1594208"/>
            <a:ext cx="5509510" cy="4904093"/>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5985506" y="1658945"/>
            <a:ext cx="0" cy="4752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テキスト プレースホルダー 4">
            <a:extLst>
              <a:ext uri="{FF2B5EF4-FFF2-40B4-BE49-F238E27FC236}">
                <a16:creationId xmlns:a16="http://schemas.microsoft.com/office/drawing/2014/main" id="{53F17E2C-6B70-5DAD-61E6-D05C14CAA0F7}"/>
              </a:ext>
            </a:extLst>
          </p:cNvPr>
          <p:cNvSpPr>
            <a:spLocks noGrp="1"/>
          </p:cNvSpPr>
          <p:nvPr>
            <p:ph type="body" sz="quarter" idx="18"/>
          </p:nvPr>
        </p:nvSpPr>
        <p:spPr>
          <a:xfrm>
            <a:off x="591787" y="899940"/>
            <a:ext cx="11024319" cy="639551"/>
          </a:xfrm>
        </p:spPr>
        <p:txBody>
          <a:bodyPr anchor="t">
            <a:normAutofit/>
          </a:bodyPr>
          <a:lstStyle>
            <a:lvl1pPr marL="0" indent="0">
              <a:buNone/>
              <a:defRPr sz="1400"/>
            </a:lvl1pPr>
          </a:lstStyle>
          <a:p>
            <a:pPr lvl="0"/>
            <a:r>
              <a:rPr kumimoji="1" lang="ja-JP" altLang="en-US"/>
              <a:t>マスター テキストの書式設定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08032"/>
            <a:ext cx="5509510" cy="5582176"/>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391AD58D-98BF-4FA0-BA18-03EB9BFC5F4E}" type="datetime1">
              <a:rPr lang="en-US" altLang="ja-JP" smtClean="0"/>
              <a:t>5/13/2025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2024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916124"/>
            <a:ext cx="5509510" cy="5582177"/>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6009782" y="972768"/>
            <a:ext cx="0" cy="5436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09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本文">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16123"/>
            <a:ext cx="11029616" cy="5574085"/>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391AD58D-98BF-4FA0-BA18-03EB9BFC5F4E}" type="datetime1">
              <a:rPr lang="en-US" altLang="ja-JP" smtClean="0"/>
              <a:t>5/13/2025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2024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90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2A87D-09A3-4BD8-9C7C-25218D25ED5B}" type="datetime1">
              <a:rPr lang="en-US" altLang="ja-JP" smtClean="0"/>
              <a:t>5/13/2025</a:t>
            </a:fld>
            <a:endParaRPr lang="en-US" dirty="0"/>
          </a:p>
        </p:txBody>
      </p:sp>
      <p:sp>
        <p:nvSpPr>
          <p:cNvPr id="3" name="Footer Placeholder 2"/>
          <p:cNvSpPr>
            <a:spLocks noGrp="1"/>
          </p:cNvSpPr>
          <p:nvPr>
            <p:ph type="ftr" sz="quarter" idx="11"/>
          </p:nvPr>
        </p:nvSpPr>
        <p:spPr/>
        <p:txBody>
          <a:bodyPr/>
          <a:lstStyle/>
          <a:p>
            <a:r>
              <a:rPr lang="en-US" altLang="ja-JP" cap="none"/>
              <a:t>Copyright 2024 Technol INC. All Rights Reserved.</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373352"/>
            <a:ext cx="11029616" cy="1189554"/>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004231"/>
            <a:ext cx="11029616" cy="3522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05951" y="6498301"/>
            <a:ext cx="2844799" cy="365125"/>
          </a:xfrm>
          <a:prstGeom prst="rect">
            <a:avLst/>
          </a:prstGeom>
        </p:spPr>
        <p:txBody>
          <a:bodyPr vert="horz" lIns="91440" tIns="45720" rIns="91440" bIns="45720" rtlCol="0" anchor="ctr"/>
          <a:lstStyle>
            <a:lvl1pPr algn="r">
              <a:defRPr sz="900">
                <a:solidFill>
                  <a:schemeClr val="accent2"/>
                </a:solidFill>
              </a:defRPr>
            </a:lvl1pPr>
          </a:lstStyle>
          <a:p>
            <a:fld id="{391AD58D-98BF-4FA0-BA18-03EB9BFC5F4E}" type="datetime1">
              <a:rPr lang="en-US" altLang="ja-JP" smtClean="0"/>
              <a:t>5/13/2025</a:t>
            </a:fld>
            <a:endParaRPr lang="en-US" dirty="0"/>
          </a:p>
        </p:txBody>
      </p:sp>
      <p:sp>
        <p:nvSpPr>
          <p:cNvPr id="5" name="Footer Placeholder 4"/>
          <p:cNvSpPr>
            <a:spLocks noGrp="1"/>
          </p:cNvSpPr>
          <p:nvPr>
            <p:ph type="ftr" sz="quarter" idx="3"/>
          </p:nvPr>
        </p:nvSpPr>
        <p:spPr>
          <a:xfrm>
            <a:off x="581192" y="6493975"/>
            <a:ext cx="6917210" cy="365125"/>
          </a:xfrm>
          <a:prstGeom prst="rect">
            <a:avLst/>
          </a:prstGeom>
        </p:spPr>
        <p:txBody>
          <a:bodyPr vert="horz" lIns="91440" tIns="45720" rIns="91440" bIns="45720" rtlCol="0" anchor="ctr"/>
          <a:lstStyle>
            <a:lvl1pPr algn="l">
              <a:defRPr sz="900" cap="all">
                <a:solidFill>
                  <a:schemeClr val="bg1">
                    <a:lumMod val="75000"/>
                  </a:schemeClr>
                </a:solidFill>
              </a:defRPr>
            </a:lvl1pPr>
          </a:lstStyle>
          <a:p>
            <a:r>
              <a:rPr lang="en-US" altLang="ja-JP" cap="none"/>
              <a:t>Copyright 2024 Technol INC. All Rights Reserved.</a:t>
            </a:r>
          </a:p>
        </p:txBody>
      </p:sp>
      <p:sp>
        <p:nvSpPr>
          <p:cNvPr id="6" name="Slide Number Placeholder 5"/>
          <p:cNvSpPr>
            <a:spLocks noGrp="1"/>
          </p:cNvSpPr>
          <p:nvPr>
            <p:ph type="sldNum" sz="quarter" idx="4"/>
          </p:nvPr>
        </p:nvSpPr>
        <p:spPr>
          <a:xfrm>
            <a:off x="10558300" y="6498301"/>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125428"/>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121871"/>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125428"/>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7" r:id="rId8"/>
    <p:sldLayoutId id="2147483655" r:id="rId9"/>
    <p:sldLayoutId id="2147483656" r:id="rId10"/>
  </p:sldLayoutIdLst>
  <p:hf hdr="0" dt="0"/>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5.xml"/><Relationship Id="rId7"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13.xml"/><Relationship Id="rId5" Type="http://schemas.openxmlformats.org/officeDocument/2006/relationships/slide" Target="slide10.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2F7E20-C909-A474-CDEE-B5C181F3EE8E}"/>
              </a:ext>
            </a:extLst>
          </p:cNvPr>
          <p:cNvSpPr>
            <a:spLocks noGrp="1"/>
          </p:cNvSpPr>
          <p:nvPr>
            <p:ph type="ctrTitle"/>
          </p:nvPr>
        </p:nvSpPr>
        <p:spPr/>
        <p:txBody>
          <a:bodyPr/>
          <a:lstStyle/>
          <a:p>
            <a:r>
              <a:rPr kumimoji="1" lang="en-US" altLang="ja-JP"/>
              <a:t>MRB</a:t>
            </a:r>
            <a:r>
              <a:rPr kumimoji="1" lang="ja-JP" altLang="en-US"/>
              <a:t>操作マニュアル</a:t>
            </a:r>
          </a:p>
        </p:txBody>
      </p:sp>
      <p:sp>
        <p:nvSpPr>
          <p:cNvPr id="3" name="字幕 2">
            <a:extLst>
              <a:ext uri="{FF2B5EF4-FFF2-40B4-BE49-F238E27FC236}">
                <a16:creationId xmlns:a16="http://schemas.microsoft.com/office/drawing/2014/main" id="{9877EF89-703B-1BE4-9FE9-7A3B7B3691C7}"/>
              </a:ext>
            </a:extLst>
          </p:cNvPr>
          <p:cNvSpPr>
            <a:spLocks noGrp="1"/>
          </p:cNvSpPr>
          <p:nvPr>
            <p:ph type="subTitle" idx="1"/>
          </p:nvPr>
        </p:nvSpPr>
        <p:spPr/>
        <p:txBody>
          <a:bodyPr/>
          <a:lstStyle/>
          <a:p>
            <a:r>
              <a:rPr kumimoji="1" lang="en-US" altLang="ja-JP"/>
              <a:t>IP</a:t>
            </a:r>
            <a:r>
              <a:rPr kumimoji="1" lang="ja-JP" altLang="en-US"/>
              <a:t>フィルタリング設定</a:t>
            </a:r>
          </a:p>
        </p:txBody>
      </p:sp>
    </p:spTree>
    <p:extLst>
      <p:ext uri="{BB962C8B-B14F-4D97-AF65-F5344CB8AC3E}">
        <p14:creationId xmlns:p14="http://schemas.microsoft.com/office/powerpoint/2010/main" val="72639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8BEACE-999D-DB5B-C759-864E94C2C128}"/>
              </a:ext>
            </a:extLst>
          </p:cNvPr>
          <p:cNvSpPr>
            <a:spLocks noGrp="1"/>
          </p:cNvSpPr>
          <p:nvPr>
            <p:ph type="title"/>
          </p:nvPr>
        </p:nvSpPr>
        <p:spPr/>
        <p:txBody>
          <a:bodyPr/>
          <a:lstStyle/>
          <a:p>
            <a:r>
              <a:rPr kumimoji="1" lang="en-US" altLang="ja-JP"/>
              <a:t>4. IP</a:t>
            </a:r>
            <a:r>
              <a:rPr kumimoji="1" lang="ja-JP" altLang="en-US"/>
              <a:t>ブラックリスト一括変更</a:t>
            </a:r>
          </a:p>
        </p:txBody>
      </p:sp>
      <p:sp>
        <p:nvSpPr>
          <p:cNvPr id="3" name="テキスト プレースホルダー 2">
            <a:extLst>
              <a:ext uri="{FF2B5EF4-FFF2-40B4-BE49-F238E27FC236}">
                <a16:creationId xmlns:a16="http://schemas.microsoft.com/office/drawing/2014/main" id="{11AE1006-2DAD-8DBB-312A-F5CE3E6D3FC7}"/>
              </a:ext>
            </a:extLst>
          </p:cNvPr>
          <p:cNvSpPr>
            <a:spLocks noGrp="1"/>
          </p:cNvSpPr>
          <p:nvPr>
            <p:ph type="body" sz="quarter" idx="13"/>
          </p:nvPr>
        </p:nvSpPr>
        <p:spPr/>
        <p:txBody>
          <a:bodyPr/>
          <a:lstStyle/>
          <a:p>
            <a:r>
              <a:rPr kumimoji="1" lang="ja-JP" altLang="en-US"/>
              <a:t>①　管理画面にログイン後、右上部の</a:t>
            </a:r>
            <a:r>
              <a:rPr lang="ja-JP" altLang="en-US"/>
              <a:t>「</a:t>
            </a:r>
            <a:r>
              <a:rPr kumimoji="1" lang="ja-JP" altLang="en-US"/>
              <a:t>設定</a:t>
            </a:r>
            <a:r>
              <a:rPr lang="ja-JP" altLang="en-US"/>
              <a:t>」</a:t>
            </a:r>
            <a:r>
              <a:rPr kumimoji="1" lang="ja-JP" altLang="en-US"/>
              <a:t>をクリックし、</a:t>
            </a:r>
            <a:br>
              <a:rPr kumimoji="1" lang="en-US" altLang="ja-JP"/>
            </a:br>
            <a:r>
              <a:rPr kumimoji="1" lang="ja-JP" altLang="en-US"/>
              <a:t>　　左部の</a:t>
            </a:r>
            <a:r>
              <a:rPr lang="ja-JP" altLang="en-US"/>
              <a:t>「</a:t>
            </a:r>
            <a:r>
              <a:rPr kumimoji="1" lang="en-US" altLang="ja-JP"/>
              <a:t>IP</a:t>
            </a:r>
            <a:r>
              <a:rPr kumimoji="1" lang="ja-JP" altLang="en-US"/>
              <a:t>フィルタリング</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4868BEBF-213B-1D8C-80F2-8DB5B024466F}"/>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A5168C4E-B106-03FD-4060-ED0011779621}"/>
              </a:ext>
            </a:extLst>
          </p:cNvPr>
          <p:cNvSpPr>
            <a:spLocks noGrp="1"/>
          </p:cNvSpPr>
          <p:nvPr>
            <p:ph type="sldNum" sz="quarter" idx="16"/>
          </p:nvPr>
        </p:nvSpPr>
        <p:spPr/>
        <p:txBody>
          <a:bodyPr/>
          <a:lstStyle/>
          <a:p>
            <a:fld id="{D57F1E4F-1CFF-5643-939E-217C01CDF565}" type="slidenum">
              <a:rPr lang="en-US" smtClean="0"/>
              <a:pPr/>
              <a:t>10</a:t>
            </a:fld>
            <a:endParaRPr lang="en-US" dirty="0"/>
          </a:p>
        </p:txBody>
      </p:sp>
      <p:sp>
        <p:nvSpPr>
          <p:cNvPr id="6" name="テキスト プレースホルダー 5">
            <a:extLst>
              <a:ext uri="{FF2B5EF4-FFF2-40B4-BE49-F238E27FC236}">
                <a16:creationId xmlns:a16="http://schemas.microsoft.com/office/drawing/2014/main" id="{0B481E84-8CEC-1812-D79B-1F298E4ED60B}"/>
              </a:ext>
            </a:extLst>
          </p:cNvPr>
          <p:cNvSpPr>
            <a:spLocks noGrp="1"/>
          </p:cNvSpPr>
          <p:nvPr>
            <p:ph type="body" sz="quarter" idx="17"/>
          </p:nvPr>
        </p:nvSpPr>
        <p:spPr/>
        <p:txBody>
          <a:bodyPr/>
          <a:lstStyle/>
          <a:p>
            <a:r>
              <a:rPr kumimoji="1" lang="ja-JP" altLang="en-US"/>
              <a:t>②　「ブラックリスト」をクリックします</a:t>
            </a:r>
          </a:p>
        </p:txBody>
      </p:sp>
      <p:sp>
        <p:nvSpPr>
          <p:cNvPr id="7" name="テキスト プレースホルダー 6">
            <a:extLst>
              <a:ext uri="{FF2B5EF4-FFF2-40B4-BE49-F238E27FC236}">
                <a16:creationId xmlns:a16="http://schemas.microsoft.com/office/drawing/2014/main" id="{5E855C7A-7E5B-E0A4-C17D-3AB374D02554}"/>
              </a:ext>
            </a:extLst>
          </p:cNvPr>
          <p:cNvSpPr>
            <a:spLocks noGrp="1"/>
          </p:cNvSpPr>
          <p:nvPr>
            <p:ph type="body" sz="quarter" idx="18"/>
          </p:nvPr>
        </p:nvSpPr>
        <p:spPr/>
        <p:txBody>
          <a:bodyPr/>
          <a:lstStyle/>
          <a:p>
            <a:r>
              <a:rPr kumimoji="1" lang="ja-JP" altLang="en-US"/>
              <a:t>ファイルアップロード</a:t>
            </a:r>
            <a:r>
              <a:rPr lang="ja-JP" altLang="en-US"/>
              <a:t>機能を利用した</a:t>
            </a:r>
            <a:r>
              <a:rPr kumimoji="1" lang="ja-JP" altLang="en-US"/>
              <a:t>複数</a:t>
            </a:r>
            <a:r>
              <a:rPr kumimoji="1" lang="en-US" altLang="ja-JP"/>
              <a:t>IP</a:t>
            </a:r>
            <a:r>
              <a:rPr kumimoji="1" lang="ja-JP" altLang="en-US"/>
              <a:t>を一括で</a:t>
            </a:r>
            <a:r>
              <a:rPr lang="ja-JP" altLang="en-US"/>
              <a:t>変更</a:t>
            </a:r>
            <a:r>
              <a:rPr kumimoji="1" lang="ja-JP" altLang="en-US"/>
              <a:t>する手順について</a:t>
            </a:r>
            <a:r>
              <a:rPr lang="ja-JP" altLang="en-US"/>
              <a:t>説明します</a:t>
            </a:r>
            <a:endParaRPr kumimoji="1" lang="ja-JP" altLang="en-US"/>
          </a:p>
        </p:txBody>
      </p:sp>
      <p:pic>
        <p:nvPicPr>
          <p:cNvPr id="8" name="図 7"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9B4C6D5C-78E5-A42C-922A-59223B013565}"/>
              </a:ext>
            </a:extLst>
          </p:cNvPr>
          <p:cNvPicPr>
            <a:picLocks noChangeAspect="1"/>
          </p:cNvPicPr>
          <p:nvPr/>
        </p:nvPicPr>
        <p:blipFill>
          <a:blip r:embed="rId2"/>
          <a:stretch>
            <a:fillRect/>
          </a:stretch>
        </p:blipFill>
        <p:spPr>
          <a:xfrm>
            <a:off x="1538596" y="2340678"/>
            <a:ext cx="3600000" cy="2836227"/>
          </a:xfrm>
          <a:prstGeom prst="rect">
            <a:avLst/>
          </a:prstGeom>
          <a:ln w="12700">
            <a:solidFill>
              <a:schemeClr val="tx1"/>
            </a:solidFill>
          </a:ln>
        </p:spPr>
      </p:pic>
      <p:sp>
        <p:nvSpPr>
          <p:cNvPr id="9" name="正方形/長方形 8">
            <a:extLst>
              <a:ext uri="{FF2B5EF4-FFF2-40B4-BE49-F238E27FC236}">
                <a16:creationId xmlns:a16="http://schemas.microsoft.com/office/drawing/2014/main" id="{45FE49E1-B283-0BB2-4E58-CE5214511018}"/>
              </a:ext>
            </a:extLst>
          </p:cNvPr>
          <p:cNvSpPr/>
          <p:nvPr/>
        </p:nvSpPr>
        <p:spPr>
          <a:xfrm>
            <a:off x="4025900" y="2357438"/>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F856802-65B7-45BF-88FA-6AD5153ECD05}"/>
              </a:ext>
            </a:extLst>
          </p:cNvPr>
          <p:cNvSpPr/>
          <p:nvPr/>
        </p:nvSpPr>
        <p:spPr>
          <a:xfrm>
            <a:off x="1797050" y="3193255"/>
            <a:ext cx="500856" cy="881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7DD6E830-E964-0A3D-6844-3779C862DC2A}"/>
              </a:ext>
            </a:extLst>
          </p:cNvPr>
          <p:cNvPicPr>
            <a:picLocks noChangeAspect="1"/>
          </p:cNvPicPr>
          <p:nvPr/>
        </p:nvPicPr>
        <p:blipFill>
          <a:blip r:embed="rId3"/>
          <a:stretch>
            <a:fillRect/>
          </a:stretch>
        </p:blipFill>
        <p:spPr>
          <a:xfrm>
            <a:off x="7050755" y="2073922"/>
            <a:ext cx="3600000" cy="2397007"/>
          </a:xfrm>
          <a:prstGeom prst="rect">
            <a:avLst/>
          </a:prstGeom>
          <a:ln w="12700">
            <a:solidFill>
              <a:schemeClr val="tx1"/>
            </a:solidFill>
          </a:ln>
        </p:spPr>
      </p:pic>
      <p:sp>
        <p:nvSpPr>
          <p:cNvPr id="12" name="正方形/長方形 11">
            <a:extLst>
              <a:ext uri="{FF2B5EF4-FFF2-40B4-BE49-F238E27FC236}">
                <a16:creationId xmlns:a16="http://schemas.microsoft.com/office/drawing/2014/main" id="{E979EC2C-BDE5-DA76-002B-472670B2C7E4}"/>
              </a:ext>
            </a:extLst>
          </p:cNvPr>
          <p:cNvSpPr/>
          <p:nvPr/>
        </p:nvSpPr>
        <p:spPr>
          <a:xfrm>
            <a:off x="8212930" y="3469481"/>
            <a:ext cx="904875"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02580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900D4B-C654-2E07-49A4-47798439D05A}"/>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A1F93AAE-E161-14EA-1F9A-22ED2BDCEFC9}"/>
              </a:ext>
            </a:extLst>
          </p:cNvPr>
          <p:cNvSpPr>
            <a:spLocks noGrp="1"/>
          </p:cNvSpPr>
          <p:nvPr>
            <p:ph type="body" sz="quarter" idx="13"/>
          </p:nvPr>
        </p:nvSpPr>
        <p:spPr/>
        <p:txBody>
          <a:bodyPr/>
          <a:lstStyle/>
          <a:p>
            <a:r>
              <a:rPr kumimoji="1" lang="ja-JP" altLang="en-US"/>
              <a:t>③　「ファイルの選択」をクリックします</a:t>
            </a:r>
          </a:p>
        </p:txBody>
      </p:sp>
      <p:sp>
        <p:nvSpPr>
          <p:cNvPr id="4" name="フッター プレースホルダー 3">
            <a:extLst>
              <a:ext uri="{FF2B5EF4-FFF2-40B4-BE49-F238E27FC236}">
                <a16:creationId xmlns:a16="http://schemas.microsoft.com/office/drawing/2014/main" id="{9845D39B-1BBD-A483-EFAD-2CA769EA0B6C}"/>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96B43516-A607-F217-D5C7-E74B0BB688F8}"/>
              </a:ext>
            </a:extLst>
          </p:cNvPr>
          <p:cNvSpPr>
            <a:spLocks noGrp="1"/>
          </p:cNvSpPr>
          <p:nvPr>
            <p:ph type="sldNum" sz="quarter" idx="16"/>
          </p:nvPr>
        </p:nvSpPr>
        <p:spPr/>
        <p:txBody>
          <a:bodyPr/>
          <a:lstStyle/>
          <a:p>
            <a:fld id="{D57F1E4F-1CFF-5643-939E-217C01CDF565}" type="slidenum">
              <a:rPr lang="en-US" smtClean="0"/>
              <a:pPr/>
              <a:t>11</a:t>
            </a:fld>
            <a:endParaRPr lang="en-US" dirty="0"/>
          </a:p>
        </p:txBody>
      </p:sp>
      <p:sp>
        <p:nvSpPr>
          <p:cNvPr id="6" name="テキスト プレースホルダー 5">
            <a:extLst>
              <a:ext uri="{FF2B5EF4-FFF2-40B4-BE49-F238E27FC236}">
                <a16:creationId xmlns:a16="http://schemas.microsoft.com/office/drawing/2014/main" id="{CA4E15F8-6574-CFBF-5832-1DC4708E8721}"/>
              </a:ext>
            </a:extLst>
          </p:cNvPr>
          <p:cNvSpPr>
            <a:spLocks noGrp="1"/>
          </p:cNvSpPr>
          <p:nvPr>
            <p:ph type="body" sz="quarter" idx="17"/>
          </p:nvPr>
        </p:nvSpPr>
        <p:spPr/>
        <p:txBody>
          <a:bodyPr/>
          <a:lstStyle/>
          <a:p>
            <a:r>
              <a:rPr kumimoji="1" lang="ja-JP" altLang="en-US"/>
              <a:t>④　ブラックリスト</a:t>
            </a:r>
            <a:r>
              <a:rPr lang="ja-JP" altLang="en-US"/>
              <a:t>設定</a:t>
            </a:r>
            <a:r>
              <a:rPr kumimoji="1" lang="ja-JP" altLang="en-US"/>
              <a:t>ファイルを選択し、</a:t>
            </a:r>
            <a:r>
              <a:rPr lang="ja-JP" altLang="en-US"/>
              <a:t>「</a:t>
            </a:r>
            <a:r>
              <a:rPr kumimoji="1" lang="ja-JP" altLang="en-US"/>
              <a:t>開く</a:t>
            </a:r>
            <a:r>
              <a:rPr lang="ja-JP" altLang="en-US"/>
              <a:t>」</a:t>
            </a:r>
            <a:r>
              <a:rPr kumimoji="1" lang="ja-JP" altLang="en-US"/>
              <a:t>をクリック</a:t>
            </a:r>
            <a:br>
              <a:rPr kumimoji="1" lang="en-US" altLang="ja-JP"/>
            </a:br>
            <a:r>
              <a:rPr kumimoji="1" lang="ja-JP" altLang="en-US"/>
              <a:t>　　します</a:t>
            </a: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r>
              <a:rPr kumimoji="1" lang="en-US" altLang="ja-JP"/>
              <a:t>※</a:t>
            </a:r>
            <a:r>
              <a:rPr kumimoji="1" lang="ja-JP" altLang="en-US"/>
              <a:t>ブラックリスト設定ファイルのサンプル</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C437EF99-F491-BE61-B1A8-1648AA90D288}"/>
              </a:ext>
            </a:extLst>
          </p:cNvPr>
          <p:cNvPicPr>
            <a:picLocks noChangeAspect="1"/>
          </p:cNvPicPr>
          <p:nvPr/>
        </p:nvPicPr>
        <p:blipFill>
          <a:blip r:embed="rId2"/>
          <a:stretch>
            <a:fillRect/>
          </a:stretch>
        </p:blipFill>
        <p:spPr>
          <a:xfrm>
            <a:off x="1541245" y="1419221"/>
            <a:ext cx="3600000" cy="2540122"/>
          </a:xfrm>
          <a:prstGeom prst="rect">
            <a:avLst/>
          </a:prstGeom>
          <a:ln w="12700">
            <a:solidFill>
              <a:schemeClr val="tx1"/>
            </a:solidFill>
          </a:ln>
        </p:spPr>
      </p:pic>
      <p:pic>
        <p:nvPicPr>
          <p:cNvPr id="9" name="図 8">
            <a:extLst>
              <a:ext uri="{FF2B5EF4-FFF2-40B4-BE49-F238E27FC236}">
                <a16:creationId xmlns:a16="http://schemas.microsoft.com/office/drawing/2014/main" id="{9C04FEA4-CDA2-FB9A-528C-8B4DEF691F0E}"/>
              </a:ext>
            </a:extLst>
          </p:cNvPr>
          <p:cNvPicPr>
            <a:picLocks noChangeAspect="1"/>
          </p:cNvPicPr>
          <p:nvPr/>
        </p:nvPicPr>
        <p:blipFill>
          <a:blip r:embed="rId3"/>
          <a:stretch>
            <a:fillRect/>
          </a:stretch>
        </p:blipFill>
        <p:spPr>
          <a:xfrm>
            <a:off x="7050755" y="1618175"/>
            <a:ext cx="3600000" cy="2707885"/>
          </a:xfrm>
          <a:prstGeom prst="rect">
            <a:avLst/>
          </a:prstGeom>
          <a:ln w="12700">
            <a:solidFill>
              <a:schemeClr val="tx1"/>
            </a:solidFill>
          </a:ln>
        </p:spPr>
      </p:pic>
      <p:pic>
        <p:nvPicPr>
          <p:cNvPr id="10" name="図 9">
            <a:extLst>
              <a:ext uri="{FF2B5EF4-FFF2-40B4-BE49-F238E27FC236}">
                <a16:creationId xmlns:a16="http://schemas.microsoft.com/office/drawing/2014/main" id="{35E8B7E5-C406-C742-91B6-EC26E0252293}"/>
              </a:ext>
            </a:extLst>
          </p:cNvPr>
          <p:cNvPicPr>
            <a:picLocks noChangeAspect="1"/>
          </p:cNvPicPr>
          <p:nvPr/>
        </p:nvPicPr>
        <p:blipFill>
          <a:blip r:embed="rId4"/>
          <a:stretch>
            <a:fillRect/>
          </a:stretch>
        </p:blipFill>
        <p:spPr>
          <a:xfrm>
            <a:off x="7673465" y="5028111"/>
            <a:ext cx="2354580" cy="913765"/>
          </a:xfrm>
          <a:prstGeom prst="rect">
            <a:avLst/>
          </a:prstGeom>
          <a:ln>
            <a:solidFill>
              <a:schemeClr val="tx1"/>
            </a:solidFill>
          </a:ln>
        </p:spPr>
      </p:pic>
      <p:sp>
        <p:nvSpPr>
          <p:cNvPr id="11" name="正方形/長方形 10">
            <a:extLst>
              <a:ext uri="{FF2B5EF4-FFF2-40B4-BE49-F238E27FC236}">
                <a16:creationId xmlns:a16="http://schemas.microsoft.com/office/drawing/2014/main" id="{4F2AF212-3245-7ED4-DBC5-BBCC22888A80}"/>
              </a:ext>
            </a:extLst>
          </p:cNvPr>
          <p:cNvSpPr/>
          <p:nvPr/>
        </p:nvSpPr>
        <p:spPr>
          <a:xfrm>
            <a:off x="2650490" y="2365375"/>
            <a:ext cx="49276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06C2791-1E8C-7F52-701B-8C0602CF31E3}"/>
              </a:ext>
            </a:extLst>
          </p:cNvPr>
          <p:cNvSpPr/>
          <p:nvPr/>
        </p:nvSpPr>
        <p:spPr>
          <a:xfrm>
            <a:off x="8049894" y="2520950"/>
            <a:ext cx="2573655" cy="1365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74E0C90C-3735-880E-C523-7509FE5DD0C9}"/>
              </a:ext>
            </a:extLst>
          </p:cNvPr>
          <p:cNvSpPr/>
          <p:nvPr/>
        </p:nvSpPr>
        <p:spPr>
          <a:xfrm>
            <a:off x="9498806" y="4145461"/>
            <a:ext cx="490538" cy="1365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食品, 挿絵 が含まれている画像&#10;&#10;AI によって生成されたコンテンツは間違っている可能性があります。">
            <a:extLst>
              <a:ext uri="{FF2B5EF4-FFF2-40B4-BE49-F238E27FC236}">
                <a16:creationId xmlns:a16="http://schemas.microsoft.com/office/drawing/2014/main" id="{D71F1545-D460-350D-5044-6FAF2A97CC4A}"/>
              </a:ext>
            </a:extLst>
          </p:cNvPr>
          <p:cNvPicPr>
            <a:picLocks noChangeAspect="1"/>
          </p:cNvPicPr>
          <p:nvPr/>
        </p:nvPicPr>
        <p:blipFill>
          <a:blip r:embed="rId5"/>
          <a:stretch>
            <a:fillRect/>
          </a:stretch>
        </p:blipFill>
        <p:spPr>
          <a:xfrm>
            <a:off x="9625929" y="4166940"/>
            <a:ext cx="236291" cy="93565"/>
          </a:xfrm>
          <a:prstGeom prst="rect">
            <a:avLst/>
          </a:prstGeom>
        </p:spPr>
      </p:pic>
    </p:spTree>
    <p:extLst>
      <p:ext uri="{BB962C8B-B14F-4D97-AF65-F5344CB8AC3E}">
        <p14:creationId xmlns:p14="http://schemas.microsoft.com/office/powerpoint/2010/main" val="1808270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91B458-1DD8-06B3-3BA1-3537C7683856}"/>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4F3829CF-5A00-6D6B-C92E-42EF03FA0AB4}"/>
              </a:ext>
            </a:extLst>
          </p:cNvPr>
          <p:cNvSpPr>
            <a:spLocks noGrp="1"/>
          </p:cNvSpPr>
          <p:nvPr>
            <p:ph type="body" sz="quarter" idx="13"/>
          </p:nvPr>
        </p:nvSpPr>
        <p:spPr/>
        <p:txBody>
          <a:bodyPr/>
          <a:lstStyle/>
          <a:p>
            <a:r>
              <a:rPr kumimoji="1" lang="ja-JP" altLang="en-US"/>
              <a:t>⑤　ブラックリストの内容を置き換える場合は</a:t>
            </a:r>
            <a:r>
              <a:rPr lang="ja-JP" altLang="en-US"/>
              <a:t>「</a:t>
            </a:r>
            <a:r>
              <a:rPr kumimoji="1" lang="ja-JP" altLang="en-US"/>
              <a:t>アップロード</a:t>
            </a:r>
            <a:br>
              <a:rPr lang="en-US" altLang="ja-JP"/>
            </a:br>
            <a:r>
              <a:rPr lang="ja-JP" altLang="en-US"/>
              <a:t>　　（</a:t>
            </a:r>
            <a:r>
              <a:rPr kumimoji="1" lang="ja-JP" altLang="en-US"/>
              <a:t>置換</a:t>
            </a:r>
            <a:r>
              <a:rPr lang="ja-JP" altLang="en-US"/>
              <a:t>）</a:t>
            </a:r>
            <a:r>
              <a:rPr kumimoji="1" lang="ja-JP" altLang="en-US"/>
              <a:t>」、ブラックリストに追加する場合は</a:t>
            </a:r>
            <a:r>
              <a:rPr lang="ja-JP" altLang="en-US"/>
              <a:t>「</a:t>
            </a:r>
            <a:r>
              <a:rPr kumimoji="1" lang="ja-JP" altLang="en-US"/>
              <a:t>アップロ</a:t>
            </a:r>
            <a:br>
              <a:rPr kumimoji="1" lang="en-US" altLang="ja-JP"/>
            </a:br>
            <a:r>
              <a:rPr kumimoji="1" lang="ja-JP" altLang="en-US"/>
              <a:t>　　ード</a:t>
            </a:r>
            <a:r>
              <a:rPr kumimoji="1" lang="en-US" altLang="ja-JP"/>
              <a:t>(</a:t>
            </a:r>
            <a:r>
              <a:rPr kumimoji="1" lang="ja-JP" altLang="en-US"/>
              <a:t>追加</a:t>
            </a:r>
            <a:r>
              <a:rPr kumimoji="1" lang="en-US" altLang="ja-JP"/>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7B68F79D-05C2-8CD4-8074-A8E2A95235EE}"/>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F850AAEF-9BE3-A189-2237-F32ECECE62F4}"/>
              </a:ext>
            </a:extLst>
          </p:cNvPr>
          <p:cNvSpPr>
            <a:spLocks noGrp="1"/>
          </p:cNvSpPr>
          <p:nvPr>
            <p:ph type="sldNum" sz="quarter" idx="16"/>
          </p:nvPr>
        </p:nvSpPr>
        <p:spPr/>
        <p:txBody>
          <a:bodyPr/>
          <a:lstStyle/>
          <a:p>
            <a:fld id="{D57F1E4F-1CFF-5643-939E-217C01CDF565}" type="slidenum">
              <a:rPr lang="en-US" smtClean="0"/>
              <a:pPr/>
              <a:t>12</a:t>
            </a:fld>
            <a:endParaRPr lang="en-US" dirty="0"/>
          </a:p>
        </p:txBody>
      </p:sp>
      <p:sp>
        <p:nvSpPr>
          <p:cNvPr id="6" name="テキスト プレースホルダー 5">
            <a:extLst>
              <a:ext uri="{FF2B5EF4-FFF2-40B4-BE49-F238E27FC236}">
                <a16:creationId xmlns:a16="http://schemas.microsoft.com/office/drawing/2014/main" id="{B5FCB791-E8BF-36AE-EFDC-4A2F14644085}"/>
              </a:ext>
            </a:extLst>
          </p:cNvPr>
          <p:cNvSpPr>
            <a:spLocks noGrp="1"/>
          </p:cNvSpPr>
          <p:nvPr>
            <p:ph type="body" sz="quarter" idx="17"/>
          </p:nvPr>
        </p:nvSpPr>
        <p:spPr/>
        <p:txBody>
          <a:bodyPr/>
          <a:lstStyle/>
          <a:p>
            <a:r>
              <a:rPr kumimoji="1" lang="ja-JP" altLang="en-US"/>
              <a:t>⑥　下記のようにブラックリスト</a:t>
            </a:r>
            <a:r>
              <a:rPr lang="ja-JP" altLang="en-US"/>
              <a:t>が変更されていれば設定</a:t>
            </a:r>
            <a:br>
              <a:rPr lang="en-US" altLang="ja-JP"/>
            </a:br>
            <a:r>
              <a:rPr lang="ja-JP" altLang="en-US"/>
              <a:t>　　完了です</a:t>
            </a:r>
            <a:endParaRPr kumimoji="1" lang="ja-JP" altLang="en-US"/>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905DEC2D-9671-57FC-90AD-018F8BF9A150}"/>
              </a:ext>
            </a:extLst>
          </p:cNvPr>
          <p:cNvPicPr>
            <a:picLocks noChangeAspect="1"/>
          </p:cNvPicPr>
          <p:nvPr/>
        </p:nvPicPr>
        <p:blipFill>
          <a:blip r:embed="rId2"/>
          <a:stretch>
            <a:fillRect/>
          </a:stretch>
        </p:blipFill>
        <p:spPr>
          <a:xfrm>
            <a:off x="1541245" y="1824751"/>
            <a:ext cx="3600000" cy="2511113"/>
          </a:xfrm>
          <a:prstGeom prst="rect">
            <a:avLst/>
          </a:prstGeom>
          <a:ln w="12700">
            <a:solidFill>
              <a:schemeClr val="tx1"/>
            </a:solidFill>
          </a:ln>
        </p:spPr>
      </p:pic>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397B5947-310C-0EB6-7A6B-43A70A9D8E51}"/>
              </a:ext>
            </a:extLst>
          </p:cNvPr>
          <p:cNvPicPr>
            <a:picLocks noChangeAspect="1"/>
          </p:cNvPicPr>
          <p:nvPr/>
        </p:nvPicPr>
        <p:blipFill>
          <a:blip r:embed="rId2"/>
          <a:stretch>
            <a:fillRect/>
          </a:stretch>
        </p:blipFill>
        <p:spPr>
          <a:xfrm>
            <a:off x="7050755" y="1596151"/>
            <a:ext cx="3600000" cy="2511113"/>
          </a:xfrm>
          <a:prstGeom prst="rect">
            <a:avLst/>
          </a:prstGeom>
          <a:ln w="12700">
            <a:solidFill>
              <a:schemeClr val="tx1"/>
            </a:solidFill>
          </a:ln>
        </p:spPr>
      </p:pic>
      <p:pic>
        <p:nvPicPr>
          <p:cNvPr id="11" name="図 10">
            <a:extLst>
              <a:ext uri="{FF2B5EF4-FFF2-40B4-BE49-F238E27FC236}">
                <a16:creationId xmlns:a16="http://schemas.microsoft.com/office/drawing/2014/main" id="{F5730E8C-6F45-FC6B-DE53-B05DF3FAB3D8}"/>
              </a:ext>
            </a:extLst>
          </p:cNvPr>
          <p:cNvPicPr>
            <a:picLocks noChangeAspect="1"/>
          </p:cNvPicPr>
          <p:nvPr/>
        </p:nvPicPr>
        <p:blipFill>
          <a:blip r:embed="rId3"/>
          <a:srcRect l="29272" t="7350" r="1010" b="34750"/>
          <a:stretch/>
        </p:blipFill>
        <p:spPr>
          <a:xfrm>
            <a:off x="8091052" y="1857701"/>
            <a:ext cx="2529995" cy="1752273"/>
          </a:xfrm>
          <a:prstGeom prst="rect">
            <a:avLst/>
          </a:prstGeom>
          <a:ln>
            <a:noFill/>
          </a:ln>
        </p:spPr>
      </p:pic>
      <p:sp>
        <p:nvSpPr>
          <p:cNvPr id="12" name="正方形/長方形 11">
            <a:extLst>
              <a:ext uri="{FF2B5EF4-FFF2-40B4-BE49-F238E27FC236}">
                <a16:creationId xmlns:a16="http://schemas.microsoft.com/office/drawing/2014/main" id="{51C2F0CD-8D88-481F-E684-7E4EB7CBD583}"/>
              </a:ext>
            </a:extLst>
          </p:cNvPr>
          <p:cNvSpPr/>
          <p:nvPr/>
        </p:nvSpPr>
        <p:spPr>
          <a:xfrm>
            <a:off x="2648108" y="2903538"/>
            <a:ext cx="578486" cy="11588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E99918A-E3A6-E647-14A9-97C84D1E5909}"/>
              </a:ext>
            </a:extLst>
          </p:cNvPr>
          <p:cNvSpPr/>
          <p:nvPr/>
        </p:nvSpPr>
        <p:spPr>
          <a:xfrm>
            <a:off x="3250565" y="2903538"/>
            <a:ext cx="578486" cy="11588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78C6C115-F13B-E8A5-5F5C-E6F33C0B5D69}"/>
              </a:ext>
            </a:extLst>
          </p:cNvPr>
          <p:cNvSpPr/>
          <p:nvPr/>
        </p:nvSpPr>
        <p:spPr>
          <a:xfrm>
            <a:off x="8153557" y="3265488"/>
            <a:ext cx="2467489" cy="2905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12121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A56826-ED03-0CB1-1840-AF4218305280}"/>
              </a:ext>
            </a:extLst>
          </p:cNvPr>
          <p:cNvSpPr>
            <a:spLocks noGrp="1"/>
          </p:cNvSpPr>
          <p:nvPr>
            <p:ph type="title"/>
          </p:nvPr>
        </p:nvSpPr>
        <p:spPr/>
        <p:txBody>
          <a:bodyPr/>
          <a:lstStyle/>
          <a:p>
            <a:r>
              <a:rPr kumimoji="1" lang="en-US" altLang="ja-JP"/>
              <a:t>5. IP</a:t>
            </a:r>
            <a:r>
              <a:rPr kumimoji="1" lang="ja-JP" altLang="en-US"/>
              <a:t>ホワイトリスト登録</a:t>
            </a:r>
          </a:p>
        </p:txBody>
      </p:sp>
      <p:sp>
        <p:nvSpPr>
          <p:cNvPr id="3" name="テキスト プレースホルダー 2">
            <a:extLst>
              <a:ext uri="{FF2B5EF4-FFF2-40B4-BE49-F238E27FC236}">
                <a16:creationId xmlns:a16="http://schemas.microsoft.com/office/drawing/2014/main" id="{9402A7FD-E373-6EA2-62DC-C6C3C4C212E5}"/>
              </a:ext>
            </a:extLst>
          </p:cNvPr>
          <p:cNvSpPr>
            <a:spLocks noGrp="1"/>
          </p:cNvSpPr>
          <p:nvPr>
            <p:ph type="body" sz="quarter" idx="13"/>
          </p:nvPr>
        </p:nvSpPr>
        <p:spPr/>
        <p:txBody>
          <a:bodyPr/>
          <a:lstStyle/>
          <a:p>
            <a:r>
              <a:rPr kumimoji="1" lang="ja-JP" altLang="en-US"/>
              <a:t>①　管理画面にログイン後、右上部の</a:t>
            </a:r>
            <a:r>
              <a:rPr lang="ja-JP" altLang="en-US"/>
              <a:t>「</a:t>
            </a:r>
            <a:r>
              <a:rPr kumimoji="1" lang="ja-JP" altLang="en-US"/>
              <a:t>設定</a:t>
            </a:r>
            <a:r>
              <a:rPr lang="ja-JP" altLang="en-US"/>
              <a:t>」</a:t>
            </a:r>
            <a:r>
              <a:rPr kumimoji="1" lang="ja-JP" altLang="en-US"/>
              <a:t>をクリックし、</a:t>
            </a:r>
            <a:br>
              <a:rPr kumimoji="1" lang="en-US" altLang="ja-JP"/>
            </a:br>
            <a:r>
              <a:rPr kumimoji="1" lang="ja-JP" altLang="en-US"/>
              <a:t>　　左部の</a:t>
            </a:r>
            <a:r>
              <a:rPr lang="ja-JP" altLang="en-US"/>
              <a:t>「</a:t>
            </a:r>
            <a:r>
              <a:rPr kumimoji="1" lang="en-US" altLang="ja-JP"/>
              <a:t>IP</a:t>
            </a:r>
            <a:r>
              <a:rPr kumimoji="1" lang="ja-JP" altLang="en-US"/>
              <a:t>フィルタリング</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F2C0AE60-ED74-BC21-74E4-CC06F06548B3}"/>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9AC9CD84-4D71-A80F-B48A-8138C46BC3BB}"/>
              </a:ext>
            </a:extLst>
          </p:cNvPr>
          <p:cNvSpPr>
            <a:spLocks noGrp="1"/>
          </p:cNvSpPr>
          <p:nvPr>
            <p:ph type="sldNum" sz="quarter" idx="16"/>
          </p:nvPr>
        </p:nvSpPr>
        <p:spPr/>
        <p:txBody>
          <a:bodyPr/>
          <a:lstStyle/>
          <a:p>
            <a:fld id="{D57F1E4F-1CFF-5643-939E-217C01CDF565}" type="slidenum">
              <a:rPr lang="en-US" smtClean="0"/>
              <a:pPr/>
              <a:t>13</a:t>
            </a:fld>
            <a:endParaRPr lang="en-US" dirty="0"/>
          </a:p>
        </p:txBody>
      </p:sp>
      <p:sp>
        <p:nvSpPr>
          <p:cNvPr id="6" name="テキスト プレースホルダー 5">
            <a:extLst>
              <a:ext uri="{FF2B5EF4-FFF2-40B4-BE49-F238E27FC236}">
                <a16:creationId xmlns:a16="http://schemas.microsoft.com/office/drawing/2014/main" id="{40842366-9F73-732A-D9AC-AF6FC3FCA2A1}"/>
              </a:ext>
            </a:extLst>
          </p:cNvPr>
          <p:cNvSpPr>
            <a:spLocks noGrp="1"/>
          </p:cNvSpPr>
          <p:nvPr>
            <p:ph type="body" sz="quarter" idx="17"/>
          </p:nvPr>
        </p:nvSpPr>
        <p:spPr/>
        <p:txBody>
          <a:bodyPr/>
          <a:lstStyle/>
          <a:p>
            <a:r>
              <a:rPr kumimoji="1" lang="ja-JP" altLang="en-US"/>
              <a:t>②　</a:t>
            </a:r>
            <a:r>
              <a:rPr lang="ja-JP" altLang="en-US"/>
              <a:t>「ホワイト</a:t>
            </a:r>
            <a:r>
              <a:rPr kumimoji="1" lang="ja-JP" altLang="en-US"/>
              <a:t>リスト</a:t>
            </a:r>
            <a:r>
              <a:rPr lang="ja-JP" altLang="en-US"/>
              <a:t>」</a:t>
            </a:r>
            <a:r>
              <a:rPr kumimoji="1" lang="ja-JP" altLang="en-US"/>
              <a:t>をクリックします</a:t>
            </a:r>
          </a:p>
        </p:txBody>
      </p:sp>
      <p:sp>
        <p:nvSpPr>
          <p:cNvPr id="7" name="テキスト プレースホルダー 6">
            <a:extLst>
              <a:ext uri="{FF2B5EF4-FFF2-40B4-BE49-F238E27FC236}">
                <a16:creationId xmlns:a16="http://schemas.microsoft.com/office/drawing/2014/main" id="{B72A5ACF-3565-4EDD-C149-546E4EFD7893}"/>
              </a:ext>
            </a:extLst>
          </p:cNvPr>
          <p:cNvSpPr>
            <a:spLocks noGrp="1"/>
          </p:cNvSpPr>
          <p:nvPr>
            <p:ph type="body" sz="quarter" idx="18"/>
          </p:nvPr>
        </p:nvSpPr>
        <p:spPr/>
        <p:txBody>
          <a:bodyPr/>
          <a:lstStyle/>
          <a:p>
            <a:r>
              <a:rPr kumimoji="1" lang="ja-JP" altLang="en-US"/>
              <a:t>特定</a:t>
            </a:r>
            <a:r>
              <a:rPr lang="en-US" altLang="ja-JP"/>
              <a:t>IP</a:t>
            </a:r>
            <a:r>
              <a:rPr kumimoji="1" lang="ja-JP" altLang="en-US"/>
              <a:t>に対してブロック解除する設定手順について説明します</a:t>
            </a:r>
          </a:p>
        </p:txBody>
      </p:sp>
      <p:pic>
        <p:nvPicPr>
          <p:cNvPr id="8" name="図 7"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A9E44790-9A0E-02A8-3894-F20803026B82}"/>
              </a:ext>
            </a:extLst>
          </p:cNvPr>
          <p:cNvPicPr>
            <a:picLocks noChangeAspect="1"/>
          </p:cNvPicPr>
          <p:nvPr/>
        </p:nvPicPr>
        <p:blipFill>
          <a:blip r:embed="rId2"/>
          <a:stretch>
            <a:fillRect/>
          </a:stretch>
        </p:blipFill>
        <p:spPr>
          <a:xfrm>
            <a:off x="1538596" y="2340678"/>
            <a:ext cx="3600000" cy="2836227"/>
          </a:xfrm>
          <a:prstGeom prst="rect">
            <a:avLst/>
          </a:prstGeom>
          <a:ln w="12700">
            <a:solidFill>
              <a:schemeClr val="tx1"/>
            </a:solidFill>
          </a:ln>
        </p:spPr>
      </p:pic>
      <p:sp>
        <p:nvSpPr>
          <p:cNvPr id="9" name="正方形/長方形 8">
            <a:extLst>
              <a:ext uri="{FF2B5EF4-FFF2-40B4-BE49-F238E27FC236}">
                <a16:creationId xmlns:a16="http://schemas.microsoft.com/office/drawing/2014/main" id="{6A819727-369A-EC5D-2012-36A7032B4C91}"/>
              </a:ext>
            </a:extLst>
          </p:cNvPr>
          <p:cNvSpPr/>
          <p:nvPr/>
        </p:nvSpPr>
        <p:spPr>
          <a:xfrm>
            <a:off x="4025900" y="2357438"/>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D85147E8-E513-BBE8-AC62-AF91C493F132}"/>
              </a:ext>
            </a:extLst>
          </p:cNvPr>
          <p:cNvSpPr/>
          <p:nvPr/>
        </p:nvSpPr>
        <p:spPr>
          <a:xfrm>
            <a:off x="1797050" y="3193255"/>
            <a:ext cx="500856" cy="881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336E293E-305B-5D34-7F75-5481A1238B21}"/>
              </a:ext>
            </a:extLst>
          </p:cNvPr>
          <p:cNvPicPr>
            <a:picLocks noChangeAspect="1"/>
          </p:cNvPicPr>
          <p:nvPr/>
        </p:nvPicPr>
        <p:blipFill>
          <a:blip r:embed="rId3"/>
          <a:stretch>
            <a:fillRect/>
          </a:stretch>
        </p:blipFill>
        <p:spPr>
          <a:xfrm>
            <a:off x="7050755" y="2073922"/>
            <a:ext cx="3600000" cy="2397007"/>
          </a:xfrm>
          <a:prstGeom prst="rect">
            <a:avLst/>
          </a:prstGeom>
          <a:ln w="12700">
            <a:solidFill>
              <a:schemeClr val="tx1"/>
            </a:solidFill>
          </a:ln>
        </p:spPr>
      </p:pic>
      <p:sp>
        <p:nvSpPr>
          <p:cNvPr id="12" name="正方形/長方形 11">
            <a:extLst>
              <a:ext uri="{FF2B5EF4-FFF2-40B4-BE49-F238E27FC236}">
                <a16:creationId xmlns:a16="http://schemas.microsoft.com/office/drawing/2014/main" id="{743CD77A-9D3B-FE84-8AE1-EF5A7954A71F}"/>
              </a:ext>
            </a:extLst>
          </p:cNvPr>
          <p:cNvSpPr/>
          <p:nvPr/>
        </p:nvSpPr>
        <p:spPr>
          <a:xfrm>
            <a:off x="9208293" y="3461332"/>
            <a:ext cx="904875"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23096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646F9C-D1F1-AB63-0686-F07C016AE3DB}"/>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3AE3834F-4096-B7C9-D1C8-D3D2D01C70C4}"/>
              </a:ext>
            </a:extLst>
          </p:cNvPr>
          <p:cNvSpPr>
            <a:spLocks noGrp="1"/>
          </p:cNvSpPr>
          <p:nvPr>
            <p:ph type="body" sz="quarter" idx="13"/>
          </p:nvPr>
        </p:nvSpPr>
        <p:spPr/>
        <p:txBody>
          <a:bodyPr/>
          <a:lstStyle/>
          <a:p>
            <a:r>
              <a:rPr kumimoji="1" lang="ja-JP" altLang="en-US"/>
              <a:t>③　</a:t>
            </a:r>
            <a:r>
              <a:rPr lang="ja-JP" altLang="en-US"/>
              <a:t>「</a:t>
            </a:r>
            <a:r>
              <a:rPr kumimoji="1" lang="ja-JP" altLang="en-US"/>
              <a:t>追加</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E7DA0A8F-0A2F-54F1-A18D-6FFBFCFAE400}"/>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B6667591-7633-81DE-4BC5-9153601FB749}"/>
              </a:ext>
            </a:extLst>
          </p:cNvPr>
          <p:cNvSpPr>
            <a:spLocks noGrp="1"/>
          </p:cNvSpPr>
          <p:nvPr>
            <p:ph type="sldNum" sz="quarter" idx="16"/>
          </p:nvPr>
        </p:nvSpPr>
        <p:spPr/>
        <p:txBody>
          <a:bodyPr/>
          <a:lstStyle/>
          <a:p>
            <a:fld id="{D57F1E4F-1CFF-5643-939E-217C01CDF565}" type="slidenum">
              <a:rPr lang="en-US" smtClean="0"/>
              <a:pPr/>
              <a:t>14</a:t>
            </a:fld>
            <a:endParaRPr lang="en-US" dirty="0"/>
          </a:p>
        </p:txBody>
      </p:sp>
      <p:sp>
        <p:nvSpPr>
          <p:cNvPr id="6" name="テキスト プレースホルダー 5">
            <a:extLst>
              <a:ext uri="{FF2B5EF4-FFF2-40B4-BE49-F238E27FC236}">
                <a16:creationId xmlns:a16="http://schemas.microsoft.com/office/drawing/2014/main" id="{EF6EA638-72A8-79F2-7E27-680B0EBEF1DF}"/>
              </a:ext>
            </a:extLst>
          </p:cNvPr>
          <p:cNvSpPr>
            <a:spLocks noGrp="1"/>
          </p:cNvSpPr>
          <p:nvPr>
            <p:ph type="body" sz="quarter" idx="17"/>
          </p:nvPr>
        </p:nvSpPr>
        <p:spPr/>
        <p:txBody>
          <a:bodyPr/>
          <a:lstStyle/>
          <a:p>
            <a:r>
              <a:rPr kumimoji="1" lang="ja-JP" altLang="en-US"/>
              <a:t>④　ホワイトリストに登録したい</a:t>
            </a:r>
            <a:r>
              <a:rPr kumimoji="1" lang="en-US" altLang="ja-JP"/>
              <a:t>IP</a:t>
            </a:r>
            <a:r>
              <a:rPr kumimoji="1" lang="ja-JP" altLang="en-US"/>
              <a:t>を入力し、</a:t>
            </a:r>
            <a:r>
              <a:rPr lang="ja-JP" altLang="en-US"/>
              <a:t>「</a:t>
            </a:r>
            <a:r>
              <a:rPr kumimoji="1" lang="ja-JP" altLang="en-US"/>
              <a:t>追加</a:t>
            </a:r>
            <a:r>
              <a:rPr lang="ja-JP" altLang="en-US"/>
              <a:t>」</a:t>
            </a:r>
            <a:r>
              <a:rPr kumimoji="1" lang="ja-JP" altLang="en-US"/>
              <a:t>を</a:t>
            </a:r>
            <a:br>
              <a:rPr kumimoji="1" lang="en-US" altLang="ja-JP"/>
            </a:br>
            <a:r>
              <a:rPr kumimoji="1" lang="ja-JP" altLang="en-US"/>
              <a:t>　　クリックします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35341D52-9968-1103-B5C7-8CB340F3321D}"/>
              </a:ext>
            </a:extLst>
          </p:cNvPr>
          <p:cNvPicPr>
            <a:picLocks noChangeAspect="1"/>
          </p:cNvPicPr>
          <p:nvPr/>
        </p:nvPicPr>
        <p:blipFill>
          <a:blip r:embed="rId2"/>
          <a:stretch>
            <a:fillRect/>
          </a:stretch>
        </p:blipFill>
        <p:spPr>
          <a:xfrm>
            <a:off x="1541245" y="1367791"/>
            <a:ext cx="3600000" cy="2478909"/>
          </a:xfrm>
          <a:prstGeom prst="rect">
            <a:avLst/>
          </a:prstGeom>
          <a:ln w="12700">
            <a:solidFill>
              <a:schemeClr val="tx1"/>
            </a:solidFill>
          </a:ln>
        </p:spPr>
      </p:pic>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B7C10AFB-CA3A-34C8-9CC3-E9FB991D7B4B}"/>
              </a:ext>
            </a:extLst>
          </p:cNvPr>
          <p:cNvPicPr>
            <a:picLocks noChangeAspect="1"/>
          </p:cNvPicPr>
          <p:nvPr/>
        </p:nvPicPr>
        <p:blipFill>
          <a:blip r:embed="rId3"/>
          <a:stretch>
            <a:fillRect/>
          </a:stretch>
        </p:blipFill>
        <p:spPr>
          <a:xfrm>
            <a:off x="7050755" y="1615654"/>
            <a:ext cx="3600000" cy="2453532"/>
          </a:xfrm>
          <a:prstGeom prst="rect">
            <a:avLst/>
          </a:prstGeom>
          <a:ln w="12700">
            <a:solidFill>
              <a:schemeClr val="tx1"/>
            </a:solidFill>
          </a:ln>
        </p:spPr>
      </p:pic>
      <p:sp>
        <p:nvSpPr>
          <p:cNvPr id="11" name="正方形/長方形 10">
            <a:extLst>
              <a:ext uri="{FF2B5EF4-FFF2-40B4-BE49-F238E27FC236}">
                <a16:creationId xmlns:a16="http://schemas.microsoft.com/office/drawing/2014/main" id="{5145476B-4406-7CCC-15AF-395E57F5A8B7}"/>
              </a:ext>
            </a:extLst>
          </p:cNvPr>
          <p:cNvSpPr/>
          <p:nvPr/>
        </p:nvSpPr>
        <p:spPr>
          <a:xfrm>
            <a:off x="4392612" y="2785270"/>
            <a:ext cx="202407" cy="1143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FEEEEAE-0F73-DC56-0C66-474BFA25FC89}"/>
              </a:ext>
            </a:extLst>
          </p:cNvPr>
          <p:cNvSpPr/>
          <p:nvPr/>
        </p:nvSpPr>
        <p:spPr>
          <a:xfrm>
            <a:off x="8124742" y="2679700"/>
            <a:ext cx="2028908" cy="21987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29F5BD75-DA03-C13C-EC4F-653390B816C8}"/>
              </a:ext>
            </a:extLst>
          </p:cNvPr>
          <p:cNvSpPr/>
          <p:nvPr/>
        </p:nvSpPr>
        <p:spPr>
          <a:xfrm>
            <a:off x="9891712" y="3128170"/>
            <a:ext cx="202407" cy="1143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96516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1C1AA2-CC48-5F19-AB3D-704BA0A56BD8}"/>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C7DC41E-837F-2CFE-9AC0-35F29205ACF3}"/>
              </a:ext>
            </a:extLst>
          </p:cNvPr>
          <p:cNvSpPr>
            <a:spLocks noGrp="1"/>
          </p:cNvSpPr>
          <p:nvPr>
            <p:ph type="body" sz="quarter" idx="13"/>
          </p:nvPr>
        </p:nvSpPr>
        <p:spPr/>
        <p:txBody>
          <a:bodyPr/>
          <a:lstStyle/>
          <a:p>
            <a:r>
              <a:rPr kumimoji="1" lang="ja-JP" altLang="en-US"/>
              <a:t>⑤　設定内容を確認し、「追加</a:t>
            </a:r>
            <a:r>
              <a:rPr lang="ja-JP" altLang="en-US"/>
              <a:t>」</a:t>
            </a:r>
            <a:r>
              <a:rPr kumimoji="1" lang="ja-JP" altLang="en-US"/>
              <a:t>をクリックして設定は完了です</a:t>
            </a:r>
          </a:p>
        </p:txBody>
      </p:sp>
      <p:sp>
        <p:nvSpPr>
          <p:cNvPr id="4" name="フッター プレースホルダー 3">
            <a:extLst>
              <a:ext uri="{FF2B5EF4-FFF2-40B4-BE49-F238E27FC236}">
                <a16:creationId xmlns:a16="http://schemas.microsoft.com/office/drawing/2014/main" id="{54EFCC9F-DDEA-EA21-1689-8333CBF2D5C4}"/>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D16E049C-8806-671A-A199-48FF2798D197}"/>
              </a:ext>
            </a:extLst>
          </p:cNvPr>
          <p:cNvSpPr>
            <a:spLocks noGrp="1"/>
          </p:cNvSpPr>
          <p:nvPr>
            <p:ph type="sldNum" sz="quarter" idx="16"/>
          </p:nvPr>
        </p:nvSpPr>
        <p:spPr/>
        <p:txBody>
          <a:bodyPr/>
          <a:lstStyle/>
          <a:p>
            <a:fld id="{D57F1E4F-1CFF-5643-939E-217C01CDF565}" type="slidenum">
              <a:rPr lang="en-US" smtClean="0"/>
              <a:pPr/>
              <a:t>15</a:t>
            </a:fld>
            <a:endParaRPr lang="en-US" dirty="0"/>
          </a:p>
        </p:txBody>
      </p:sp>
      <p:sp>
        <p:nvSpPr>
          <p:cNvPr id="6" name="テキスト プレースホルダー 5">
            <a:extLst>
              <a:ext uri="{FF2B5EF4-FFF2-40B4-BE49-F238E27FC236}">
                <a16:creationId xmlns:a16="http://schemas.microsoft.com/office/drawing/2014/main" id="{44ED1E68-2A45-3B78-2C15-10C044D55F8A}"/>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10;&#10;AI によって生成されたコンテンツは間違っている可能性があります。">
            <a:extLst>
              <a:ext uri="{FF2B5EF4-FFF2-40B4-BE49-F238E27FC236}">
                <a16:creationId xmlns:a16="http://schemas.microsoft.com/office/drawing/2014/main" id="{A3955AB0-416B-7292-D68B-69B8F7EA2CCB}"/>
              </a:ext>
            </a:extLst>
          </p:cNvPr>
          <p:cNvPicPr>
            <a:picLocks noChangeAspect="1"/>
          </p:cNvPicPr>
          <p:nvPr/>
        </p:nvPicPr>
        <p:blipFill>
          <a:blip r:embed="rId2"/>
          <a:stretch>
            <a:fillRect/>
          </a:stretch>
        </p:blipFill>
        <p:spPr>
          <a:xfrm>
            <a:off x="1437871" y="1543050"/>
            <a:ext cx="3600000" cy="2522238"/>
          </a:xfrm>
          <a:prstGeom prst="rect">
            <a:avLst/>
          </a:prstGeom>
          <a:ln w="12700">
            <a:solidFill>
              <a:schemeClr val="tx1"/>
            </a:solidFill>
          </a:ln>
        </p:spPr>
      </p:pic>
      <p:sp>
        <p:nvSpPr>
          <p:cNvPr id="9" name="正方形/長方形 8">
            <a:extLst>
              <a:ext uri="{FF2B5EF4-FFF2-40B4-BE49-F238E27FC236}">
                <a16:creationId xmlns:a16="http://schemas.microsoft.com/office/drawing/2014/main" id="{1FE63582-DB27-A24F-1AAB-2D84F89EF571}"/>
              </a:ext>
            </a:extLst>
          </p:cNvPr>
          <p:cNvSpPr/>
          <p:nvPr/>
        </p:nvSpPr>
        <p:spPr>
          <a:xfrm>
            <a:off x="4297362" y="3073401"/>
            <a:ext cx="202407" cy="1143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2773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8AAB8C-4416-34D5-CAE0-52A5767852F4}"/>
              </a:ext>
            </a:extLst>
          </p:cNvPr>
          <p:cNvSpPr>
            <a:spLocks noGrp="1"/>
          </p:cNvSpPr>
          <p:nvPr>
            <p:ph type="title"/>
          </p:nvPr>
        </p:nvSpPr>
        <p:spPr/>
        <p:txBody>
          <a:bodyPr/>
          <a:lstStyle/>
          <a:p>
            <a:r>
              <a:rPr kumimoji="1" lang="en-US" altLang="ja-JP"/>
              <a:t>6. IP</a:t>
            </a:r>
            <a:r>
              <a:rPr kumimoji="1" lang="ja-JP" altLang="en-US"/>
              <a:t>ホワイトリスト削除</a:t>
            </a:r>
          </a:p>
        </p:txBody>
      </p:sp>
      <p:sp>
        <p:nvSpPr>
          <p:cNvPr id="3" name="テキスト プレースホルダー 2">
            <a:extLst>
              <a:ext uri="{FF2B5EF4-FFF2-40B4-BE49-F238E27FC236}">
                <a16:creationId xmlns:a16="http://schemas.microsoft.com/office/drawing/2014/main" id="{A2A034B7-5B65-6E43-D735-30E06AA0A1F1}"/>
              </a:ext>
            </a:extLst>
          </p:cNvPr>
          <p:cNvSpPr>
            <a:spLocks noGrp="1"/>
          </p:cNvSpPr>
          <p:nvPr>
            <p:ph type="body" sz="quarter" idx="13"/>
          </p:nvPr>
        </p:nvSpPr>
        <p:spPr/>
        <p:txBody>
          <a:bodyPr/>
          <a:lstStyle/>
          <a:p>
            <a:r>
              <a:rPr kumimoji="1" lang="ja-JP" altLang="en-US"/>
              <a:t>①　管理画面にログイン後、右上部の</a:t>
            </a:r>
            <a:r>
              <a:rPr lang="ja-JP" altLang="en-US"/>
              <a:t>「</a:t>
            </a:r>
            <a:r>
              <a:rPr kumimoji="1" lang="ja-JP" altLang="en-US"/>
              <a:t>設定</a:t>
            </a:r>
            <a:r>
              <a:rPr lang="ja-JP" altLang="en-US"/>
              <a:t>」</a:t>
            </a:r>
            <a:r>
              <a:rPr kumimoji="1" lang="ja-JP" altLang="en-US"/>
              <a:t>をクリックし、</a:t>
            </a:r>
            <a:br>
              <a:rPr kumimoji="1" lang="en-US" altLang="ja-JP"/>
            </a:br>
            <a:r>
              <a:rPr kumimoji="1" lang="ja-JP" altLang="en-US"/>
              <a:t>　　左部の</a:t>
            </a:r>
            <a:r>
              <a:rPr lang="ja-JP" altLang="en-US"/>
              <a:t>「</a:t>
            </a:r>
            <a:r>
              <a:rPr kumimoji="1" lang="en-US" altLang="ja-JP"/>
              <a:t>IP</a:t>
            </a:r>
            <a:r>
              <a:rPr kumimoji="1" lang="ja-JP" altLang="en-US"/>
              <a:t>フィルタリング</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BEB4AF6B-C3B2-16A4-72E0-8B372719D604}"/>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9F3D1C10-1B29-21B4-A308-8A7279D9D0A4}"/>
              </a:ext>
            </a:extLst>
          </p:cNvPr>
          <p:cNvSpPr>
            <a:spLocks noGrp="1"/>
          </p:cNvSpPr>
          <p:nvPr>
            <p:ph type="sldNum" sz="quarter" idx="16"/>
          </p:nvPr>
        </p:nvSpPr>
        <p:spPr/>
        <p:txBody>
          <a:bodyPr/>
          <a:lstStyle/>
          <a:p>
            <a:fld id="{D57F1E4F-1CFF-5643-939E-217C01CDF565}" type="slidenum">
              <a:rPr lang="en-US" smtClean="0"/>
              <a:pPr/>
              <a:t>16</a:t>
            </a:fld>
            <a:endParaRPr lang="en-US" dirty="0"/>
          </a:p>
        </p:txBody>
      </p:sp>
      <p:sp>
        <p:nvSpPr>
          <p:cNvPr id="6" name="テキスト プレースホルダー 5">
            <a:extLst>
              <a:ext uri="{FF2B5EF4-FFF2-40B4-BE49-F238E27FC236}">
                <a16:creationId xmlns:a16="http://schemas.microsoft.com/office/drawing/2014/main" id="{6E770B50-421D-3C06-D5A6-4E60F7E6F02F}"/>
              </a:ext>
            </a:extLst>
          </p:cNvPr>
          <p:cNvSpPr>
            <a:spLocks noGrp="1"/>
          </p:cNvSpPr>
          <p:nvPr>
            <p:ph type="body" sz="quarter" idx="17"/>
          </p:nvPr>
        </p:nvSpPr>
        <p:spPr/>
        <p:txBody>
          <a:bodyPr/>
          <a:lstStyle/>
          <a:p>
            <a:r>
              <a:rPr kumimoji="1" lang="ja-JP" altLang="en-US"/>
              <a:t>②　「ホワイトリスト」をクリックします</a:t>
            </a:r>
          </a:p>
        </p:txBody>
      </p:sp>
      <p:sp>
        <p:nvSpPr>
          <p:cNvPr id="7" name="テキスト プレースホルダー 6">
            <a:extLst>
              <a:ext uri="{FF2B5EF4-FFF2-40B4-BE49-F238E27FC236}">
                <a16:creationId xmlns:a16="http://schemas.microsoft.com/office/drawing/2014/main" id="{840C1306-8165-D729-9BB9-F3879AAED72F}"/>
              </a:ext>
            </a:extLst>
          </p:cNvPr>
          <p:cNvSpPr>
            <a:spLocks noGrp="1"/>
          </p:cNvSpPr>
          <p:nvPr>
            <p:ph type="body" sz="quarter" idx="18"/>
          </p:nvPr>
        </p:nvSpPr>
        <p:spPr/>
        <p:txBody>
          <a:bodyPr/>
          <a:lstStyle/>
          <a:p>
            <a:r>
              <a:rPr kumimoji="1" lang="ja-JP" altLang="en-US"/>
              <a:t>登録されたホワイトリストから削除する手順について説明します</a:t>
            </a:r>
          </a:p>
        </p:txBody>
      </p:sp>
      <p:pic>
        <p:nvPicPr>
          <p:cNvPr id="8" name="図 7"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192459D5-E1B5-BF1A-0C4F-38ADBE5D0CFB}"/>
              </a:ext>
            </a:extLst>
          </p:cNvPr>
          <p:cNvPicPr>
            <a:picLocks noChangeAspect="1"/>
          </p:cNvPicPr>
          <p:nvPr/>
        </p:nvPicPr>
        <p:blipFill>
          <a:blip r:embed="rId2"/>
          <a:stretch>
            <a:fillRect/>
          </a:stretch>
        </p:blipFill>
        <p:spPr>
          <a:xfrm>
            <a:off x="1538596" y="2340678"/>
            <a:ext cx="3600000" cy="2836227"/>
          </a:xfrm>
          <a:prstGeom prst="rect">
            <a:avLst/>
          </a:prstGeom>
          <a:ln w="12700">
            <a:solidFill>
              <a:schemeClr val="tx1"/>
            </a:solidFill>
          </a:ln>
        </p:spPr>
      </p:pic>
      <p:sp>
        <p:nvSpPr>
          <p:cNvPr id="9" name="正方形/長方形 8">
            <a:extLst>
              <a:ext uri="{FF2B5EF4-FFF2-40B4-BE49-F238E27FC236}">
                <a16:creationId xmlns:a16="http://schemas.microsoft.com/office/drawing/2014/main" id="{DB6E7AA2-6830-2D37-FEA8-21BFDFC255F6}"/>
              </a:ext>
            </a:extLst>
          </p:cNvPr>
          <p:cNvSpPr/>
          <p:nvPr/>
        </p:nvSpPr>
        <p:spPr>
          <a:xfrm>
            <a:off x="4025900" y="2357438"/>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7E088712-C041-73AB-A5D1-95DAF921BBE2}"/>
              </a:ext>
            </a:extLst>
          </p:cNvPr>
          <p:cNvSpPr/>
          <p:nvPr/>
        </p:nvSpPr>
        <p:spPr>
          <a:xfrm>
            <a:off x="1797050" y="3193255"/>
            <a:ext cx="500856" cy="881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FFDBF99F-D629-AAA2-79DF-AF861F3DC210}"/>
              </a:ext>
            </a:extLst>
          </p:cNvPr>
          <p:cNvPicPr>
            <a:picLocks noChangeAspect="1"/>
          </p:cNvPicPr>
          <p:nvPr/>
        </p:nvPicPr>
        <p:blipFill>
          <a:blip r:embed="rId3"/>
          <a:stretch>
            <a:fillRect/>
          </a:stretch>
        </p:blipFill>
        <p:spPr>
          <a:xfrm>
            <a:off x="7050755" y="2073922"/>
            <a:ext cx="3600000" cy="2397007"/>
          </a:xfrm>
          <a:prstGeom prst="rect">
            <a:avLst/>
          </a:prstGeom>
          <a:ln w="12700">
            <a:solidFill>
              <a:schemeClr val="tx1"/>
            </a:solidFill>
          </a:ln>
        </p:spPr>
      </p:pic>
      <p:sp>
        <p:nvSpPr>
          <p:cNvPr id="12" name="正方形/長方形 11">
            <a:extLst>
              <a:ext uri="{FF2B5EF4-FFF2-40B4-BE49-F238E27FC236}">
                <a16:creationId xmlns:a16="http://schemas.microsoft.com/office/drawing/2014/main" id="{5D5E2F27-3962-372D-AAA8-C8114C0716B0}"/>
              </a:ext>
            </a:extLst>
          </p:cNvPr>
          <p:cNvSpPr/>
          <p:nvPr/>
        </p:nvSpPr>
        <p:spPr>
          <a:xfrm>
            <a:off x="9208293" y="3461332"/>
            <a:ext cx="904875"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8370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8E9E22-D817-701A-0A29-D3726045D0E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E63711F7-EA07-6CB9-3CAF-4B0FDC148B5E}"/>
              </a:ext>
            </a:extLst>
          </p:cNvPr>
          <p:cNvSpPr>
            <a:spLocks noGrp="1"/>
          </p:cNvSpPr>
          <p:nvPr>
            <p:ph type="body" sz="quarter" idx="13"/>
          </p:nvPr>
        </p:nvSpPr>
        <p:spPr/>
        <p:txBody>
          <a:bodyPr/>
          <a:lstStyle/>
          <a:p>
            <a:r>
              <a:rPr kumimoji="1" lang="ja-JP" altLang="en-US"/>
              <a:t>③　削除したい</a:t>
            </a:r>
            <a:r>
              <a:rPr kumimoji="1" lang="en-US" altLang="ja-JP"/>
              <a:t>IP</a:t>
            </a:r>
            <a:r>
              <a:rPr kumimoji="1" lang="ja-JP" altLang="en-US"/>
              <a:t>の</a:t>
            </a:r>
            <a:r>
              <a:rPr lang="ja-JP" altLang="en-US"/>
              <a:t>「</a:t>
            </a:r>
            <a:r>
              <a:rPr kumimoji="1" lang="ja-JP" altLang="en-US"/>
              <a:t>削除</a:t>
            </a:r>
            <a:r>
              <a:rPr lang="ja-JP" altLang="en-US"/>
              <a:t>」</a:t>
            </a:r>
            <a:r>
              <a:rPr kumimoji="1" lang="ja-JP" altLang="en-US"/>
              <a:t>の</a:t>
            </a:r>
            <a:r>
              <a:rPr lang="ja-JP" altLang="en-US"/>
              <a:t>チェックボックス</a:t>
            </a:r>
            <a:r>
              <a:rPr kumimoji="1" lang="ja-JP" altLang="en-US"/>
              <a:t>を選択し、</a:t>
            </a:r>
            <a:br>
              <a:rPr kumimoji="1" lang="en-US" altLang="ja-JP"/>
            </a:br>
            <a:r>
              <a:rPr kumimoji="1" lang="ja-JP" altLang="en-US"/>
              <a:t>　　</a:t>
            </a:r>
            <a:r>
              <a:rPr lang="ja-JP" altLang="en-US"/>
              <a:t>「</a:t>
            </a:r>
            <a:r>
              <a:rPr kumimoji="1" lang="ja-JP" altLang="en-US"/>
              <a:t>削除</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5B376B78-9668-058A-5D26-5BB1B783DC27}"/>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DE36EDA0-371C-2FF7-D45A-84A782F799F9}"/>
              </a:ext>
            </a:extLst>
          </p:cNvPr>
          <p:cNvSpPr>
            <a:spLocks noGrp="1"/>
          </p:cNvSpPr>
          <p:nvPr>
            <p:ph type="sldNum" sz="quarter" idx="16"/>
          </p:nvPr>
        </p:nvSpPr>
        <p:spPr/>
        <p:txBody>
          <a:bodyPr/>
          <a:lstStyle/>
          <a:p>
            <a:fld id="{D57F1E4F-1CFF-5643-939E-217C01CDF565}" type="slidenum">
              <a:rPr lang="en-US" smtClean="0"/>
              <a:pPr/>
              <a:t>17</a:t>
            </a:fld>
            <a:endParaRPr lang="en-US" dirty="0"/>
          </a:p>
        </p:txBody>
      </p:sp>
      <p:sp>
        <p:nvSpPr>
          <p:cNvPr id="6" name="テキスト プレースホルダー 5">
            <a:extLst>
              <a:ext uri="{FF2B5EF4-FFF2-40B4-BE49-F238E27FC236}">
                <a16:creationId xmlns:a16="http://schemas.microsoft.com/office/drawing/2014/main" id="{F9F818C1-992E-DE84-73D0-60841FB3D61D}"/>
              </a:ext>
            </a:extLst>
          </p:cNvPr>
          <p:cNvSpPr>
            <a:spLocks noGrp="1"/>
          </p:cNvSpPr>
          <p:nvPr>
            <p:ph type="body" sz="quarter" idx="17"/>
          </p:nvPr>
        </p:nvSpPr>
        <p:spPr/>
        <p:txBody>
          <a:bodyPr/>
          <a:lstStyle/>
          <a:p>
            <a:r>
              <a:rPr kumimoji="1" lang="ja-JP" altLang="en-US"/>
              <a:t>④　</a:t>
            </a:r>
            <a:r>
              <a:rPr lang="ja-JP" altLang="en-US"/>
              <a:t>「</a:t>
            </a:r>
            <a:r>
              <a:rPr kumimoji="1" lang="ja-JP" altLang="en-US"/>
              <a:t>削除</a:t>
            </a:r>
            <a:r>
              <a:rPr lang="ja-JP" altLang="en-US"/>
              <a:t>」</a:t>
            </a:r>
            <a:r>
              <a:rPr kumimoji="1" lang="ja-JP" altLang="en-US"/>
              <a:t>をクリックして、削除は完了です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9BD88D54-A674-819D-810B-D241431323D0}"/>
              </a:ext>
            </a:extLst>
          </p:cNvPr>
          <p:cNvPicPr>
            <a:picLocks noChangeAspect="1"/>
          </p:cNvPicPr>
          <p:nvPr/>
        </p:nvPicPr>
        <p:blipFill>
          <a:blip r:embed="rId2"/>
          <a:stretch>
            <a:fillRect/>
          </a:stretch>
        </p:blipFill>
        <p:spPr>
          <a:xfrm>
            <a:off x="1541245" y="1591495"/>
            <a:ext cx="3600000" cy="2472772"/>
          </a:xfrm>
          <a:prstGeom prst="rect">
            <a:avLst/>
          </a:prstGeom>
          <a:ln w="12700">
            <a:solidFill>
              <a:schemeClr val="tx1"/>
            </a:solidFill>
          </a:ln>
        </p:spPr>
      </p:pic>
      <p:pic>
        <p:nvPicPr>
          <p:cNvPr id="10" name="図 9"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F20E2F65-FBBD-C028-7C3C-21C6FCB1B2B0}"/>
              </a:ext>
            </a:extLst>
          </p:cNvPr>
          <p:cNvPicPr>
            <a:picLocks noChangeAspect="1"/>
          </p:cNvPicPr>
          <p:nvPr/>
        </p:nvPicPr>
        <p:blipFill>
          <a:blip r:embed="rId3"/>
          <a:stretch>
            <a:fillRect/>
          </a:stretch>
        </p:blipFill>
        <p:spPr>
          <a:xfrm>
            <a:off x="7050755" y="1372555"/>
            <a:ext cx="3600000" cy="2447640"/>
          </a:xfrm>
          <a:prstGeom prst="rect">
            <a:avLst/>
          </a:prstGeom>
          <a:ln w="12700">
            <a:solidFill>
              <a:schemeClr val="tx1"/>
            </a:solidFill>
          </a:ln>
        </p:spPr>
      </p:pic>
      <p:sp>
        <p:nvSpPr>
          <p:cNvPr id="11" name="正方形/長方形 10">
            <a:extLst>
              <a:ext uri="{FF2B5EF4-FFF2-40B4-BE49-F238E27FC236}">
                <a16:creationId xmlns:a16="http://schemas.microsoft.com/office/drawing/2014/main" id="{81DF89FD-1C11-54DE-83CE-140BC9BE1C6C}"/>
              </a:ext>
            </a:extLst>
          </p:cNvPr>
          <p:cNvSpPr/>
          <p:nvPr/>
        </p:nvSpPr>
        <p:spPr>
          <a:xfrm>
            <a:off x="4893468" y="2995137"/>
            <a:ext cx="196451"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882E9D4-B7C3-06C4-7651-7ACF695CED95}"/>
              </a:ext>
            </a:extLst>
          </p:cNvPr>
          <p:cNvSpPr/>
          <p:nvPr/>
        </p:nvSpPr>
        <p:spPr>
          <a:xfrm>
            <a:off x="4947444" y="3235560"/>
            <a:ext cx="167481"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76B1E13B-E06F-1C1E-F605-159D4E19A6EA}"/>
              </a:ext>
            </a:extLst>
          </p:cNvPr>
          <p:cNvSpPr/>
          <p:nvPr/>
        </p:nvSpPr>
        <p:spPr>
          <a:xfrm>
            <a:off x="9903618" y="2919413"/>
            <a:ext cx="196451"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41250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02A999-6CF1-A46D-AFCD-69F6F5265497}"/>
              </a:ext>
            </a:extLst>
          </p:cNvPr>
          <p:cNvSpPr>
            <a:spLocks noGrp="1"/>
          </p:cNvSpPr>
          <p:nvPr>
            <p:ph type="title"/>
          </p:nvPr>
        </p:nvSpPr>
        <p:spPr/>
        <p:txBody>
          <a:bodyPr/>
          <a:lstStyle/>
          <a:p>
            <a:r>
              <a:rPr kumimoji="1" lang="en-US" altLang="ja-JP"/>
              <a:t>7. IP</a:t>
            </a:r>
            <a:r>
              <a:rPr kumimoji="1" lang="ja-JP" altLang="en-US"/>
              <a:t>ホワイトリスト一括変更</a:t>
            </a:r>
          </a:p>
        </p:txBody>
      </p:sp>
      <p:sp>
        <p:nvSpPr>
          <p:cNvPr id="3" name="テキスト プレースホルダー 2">
            <a:extLst>
              <a:ext uri="{FF2B5EF4-FFF2-40B4-BE49-F238E27FC236}">
                <a16:creationId xmlns:a16="http://schemas.microsoft.com/office/drawing/2014/main" id="{0E3E5AF7-53BE-4F19-804B-AD4DCF7AB2E4}"/>
              </a:ext>
            </a:extLst>
          </p:cNvPr>
          <p:cNvSpPr>
            <a:spLocks noGrp="1"/>
          </p:cNvSpPr>
          <p:nvPr>
            <p:ph type="body" sz="quarter" idx="13"/>
          </p:nvPr>
        </p:nvSpPr>
        <p:spPr/>
        <p:txBody>
          <a:bodyPr/>
          <a:lstStyle/>
          <a:p>
            <a:r>
              <a:rPr kumimoji="1" lang="ja-JP" altLang="en-US"/>
              <a:t>①　管理画面にログイン後、右上部の</a:t>
            </a:r>
            <a:r>
              <a:rPr lang="ja-JP" altLang="en-US"/>
              <a:t>「</a:t>
            </a:r>
            <a:r>
              <a:rPr kumimoji="1" lang="ja-JP" altLang="en-US"/>
              <a:t>設定</a:t>
            </a:r>
            <a:r>
              <a:rPr lang="ja-JP" altLang="en-US"/>
              <a:t>」</a:t>
            </a:r>
            <a:r>
              <a:rPr kumimoji="1" lang="ja-JP" altLang="en-US"/>
              <a:t>をクリックし、</a:t>
            </a:r>
            <a:br>
              <a:rPr kumimoji="1" lang="en-US" altLang="ja-JP"/>
            </a:br>
            <a:r>
              <a:rPr kumimoji="1" lang="ja-JP" altLang="en-US"/>
              <a:t>　　左部の</a:t>
            </a:r>
            <a:r>
              <a:rPr lang="ja-JP" altLang="en-US"/>
              <a:t>「</a:t>
            </a:r>
            <a:r>
              <a:rPr kumimoji="1" lang="en-US" altLang="ja-JP"/>
              <a:t>IP</a:t>
            </a:r>
            <a:r>
              <a:rPr kumimoji="1" lang="ja-JP" altLang="en-US"/>
              <a:t>フィルタリング</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B268D511-898F-14FD-99AA-69EB9429D106}"/>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BD912578-6447-4FA6-8FB3-8055F1897F77}"/>
              </a:ext>
            </a:extLst>
          </p:cNvPr>
          <p:cNvSpPr>
            <a:spLocks noGrp="1"/>
          </p:cNvSpPr>
          <p:nvPr>
            <p:ph type="sldNum" sz="quarter" idx="16"/>
          </p:nvPr>
        </p:nvSpPr>
        <p:spPr/>
        <p:txBody>
          <a:bodyPr/>
          <a:lstStyle/>
          <a:p>
            <a:fld id="{D57F1E4F-1CFF-5643-939E-217C01CDF565}" type="slidenum">
              <a:rPr lang="en-US" smtClean="0"/>
              <a:pPr/>
              <a:t>18</a:t>
            </a:fld>
            <a:endParaRPr lang="en-US" dirty="0"/>
          </a:p>
        </p:txBody>
      </p:sp>
      <p:sp>
        <p:nvSpPr>
          <p:cNvPr id="6" name="テキスト プレースホルダー 5">
            <a:extLst>
              <a:ext uri="{FF2B5EF4-FFF2-40B4-BE49-F238E27FC236}">
                <a16:creationId xmlns:a16="http://schemas.microsoft.com/office/drawing/2014/main" id="{E4415109-510D-5C5F-6D2C-FDAD7F566A8D}"/>
              </a:ext>
            </a:extLst>
          </p:cNvPr>
          <p:cNvSpPr>
            <a:spLocks noGrp="1"/>
          </p:cNvSpPr>
          <p:nvPr>
            <p:ph type="body" sz="quarter" idx="17"/>
          </p:nvPr>
        </p:nvSpPr>
        <p:spPr/>
        <p:txBody>
          <a:bodyPr/>
          <a:lstStyle/>
          <a:p>
            <a:r>
              <a:rPr kumimoji="1" lang="ja-JP" altLang="en-US"/>
              <a:t>②　「ホワイトリスト」をクリックします</a:t>
            </a:r>
          </a:p>
        </p:txBody>
      </p:sp>
      <p:sp>
        <p:nvSpPr>
          <p:cNvPr id="7" name="テキスト プレースホルダー 6">
            <a:extLst>
              <a:ext uri="{FF2B5EF4-FFF2-40B4-BE49-F238E27FC236}">
                <a16:creationId xmlns:a16="http://schemas.microsoft.com/office/drawing/2014/main" id="{1200CDC0-2958-D3E0-7021-EC9EA3598D50}"/>
              </a:ext>
            </a:extLst>
          </p:cNvPr>
          <p:cNvSpPr>
            <a:spLocks noGrp="1"/>
          </p:cNvSpPr>
          <p:nvPr>
            <p:ph type="body" sz="quarter" idx="18"/>
          </p:nvPr>
        </p:nvSpPr>
        <p:spPr/>
        <p:txBody>
          <a:bodyPr/>
          <a:lstStyle/>
          <a:p>
            <a:r>
              <a:rPr kumimoji="1" lang="ja-JP" altLang="en-US"/>
              <a:t>ファイルアップロード</a:t>
            </a:r>
            <a:r>
              <a:rPr lang="ja-JP" altLang="en-US"/>
              <a:t>機能を利用した</a:t>
            </a:r>
            <a:r>
              <a:rPr kumimoji="1" lang="ja-JP" altLang="en-US"/>
              <a:t>複数</a:t>
            </a:r>
            <a:r>
              <a:rPr kumimoji="1" lang="en-US" altLang="ja-JP"/>
              <a:t>IP</a:t>
            </a:r>
            <a:r>
              <a:rPr kumimoji="1" lang="ja-JP" altLang="en-US"/>
              <a:t>を一括で</a:t>
            </a:r>
            <a:r>
              <a:rPr lang="ja-JP" altLang="en-US"/>
              <a:t>変更</a:t>
            </a:r>
            <a:r>
              <a:rPr kumimoji="1" lang="ja-JP" altLang="en-US"/>
              <a:t>する手順について説明します</a:t>
            </a:r>
          </a:p>
        </p:txBody>
      </p:sp>
      <p:pic>
        <p:nvPicPr>
          <p:cNvPr id="8" name="図 7"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025D157C-3ECF-BC68-905F-3739041D07B3}"/>
              </a:ext>
            </a:extLst>
          </p:cNvPr>
          <p:cNvPicPr>
            <a:picLocks noChangeAspect="1"/>
          </p:cNvPicPr>
          <p:nvPr/>
        </p:nvPicPr>
        <p:blipFill>
          <a:blip r:embed="rId2"/>
          <a:stretch>
            <a:fillRect/>
          </a:stretch>
        </p:blipFill>
        <p:spPr>
          <a:xfrm>
            <a:off x="1538596" y="2340678"/>
            <a:ext cx="3600000" cy="2836227"/>
          </a:xfrm>
          <a:prstGeom prst="rect">
            <a:avLst/>
          </a:prstGeom>
          <a:ln w="12700">
            <a:solidFill>
              <a:schemeClr val="tx1"/>
            </a:solidFill>
          </a:ln>
        </p:spPr>
      </p:pic>
      <p:sp>
        <p:nvSpPr>
          <p:cNvPr id="9" name="正方形/長方形 8">
            <a:extLst>
              <a:ext uri="{FF2B5EF4-FFF2-40B4-BE49-F238E27FC236}">
                <a16:creationId xmlns:a16="http://schemas.microsoft.com/office/drawing/2014/main" id="{5B88B5EF-758F-D4FC-8B4F-0C839AB45408}"/>
              </a:ext>
            </a:extLst>
          </p:cNvPr>
          <p:cNvSpPr/>
          <p:nvPr/>
        </p:nvSpPr>
        <p:spPr>
          <a:xfrm>
            <a:off x="4025900" y="2357438"/>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E3174B2-C181-90CB-0BB3-F817550AE6FD}"/>
              </a:ext>
            </a:extLst>
          </p:cNvPr>
          <p:cNvSpPr/>
          <p:nvPr/>
        </p:nvSpPr>
        <p:spPr>
          <a:xfrm>
            <a:off x="1797050" y="3193255"/>
            <a:ext cx="500856" cy="881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2B971D00-E065-C0A7-A5BD-4B1423610094}"/>
              </a:ext>
            </a:extLst>
          </p:cNvPr>
          <p:cNvPicPr>
            <a:picLocks noChangeAspect="1"/>
          </p:cNvPicPr>
          <p:nvPr/>
        </p:nvPicPr>
        <p:blipFill>
          <a:blip r:embed="rId3"/>
          <a:stretch>
            <a:fillRect/>
          </a:stretch>
        </p:blipFill>
        <p:spPr>
          <a:xfrm>
            <a:off x="7050755" y="2073922"/>
            <a:ext cx="3600000" cy="2397007"/>
          </a:xfrm>
          <a:prstGeom prst="rect">
            <a:avLst/>
          </a:prstGeom>
          <a:ln w="12700">
            <a:solidFill>
              <a:schemeClr val="tx1"/>
            </a:solidFill>
          </a:ln>
        </p:spPr>
      </p:pic>
      <p:sp>
        <p:nvSpPr>
          <p:cNvPr id="12" name="正方形/長方形 11">
            <a:extLst>
              <a:ext uri="{FF2B5EF4-FFF2-40B4-BE49-F238E27FC236}">
                <a16:creationId xmlns:a16="http://schemas.microsoft.com/office/drawing/2014/main" id="{BA511D15-ED35-37BF-B57F-D07333AEDFD1}"/>
              </a:ext>
            </a:extLst>
          </p:cNvPr>
          <p:cNvSpPr/>
          <p:nvPr/>
        </p:nvSpPr>
        <p:spPr>
          <a:xfrm>
            <a:off x="9208293" y="3461332"/>
            <a:ext cx="904875"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39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6474A5-A991-7684-53CD-6B8A14089C2C}"/>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BC868367-726D-BBDE-1300-5067C6C9052D}"/>
              </a:ext>
            </a:extLst>
          </p:cNvPr>
          <p:cNvSpPr>
            <a:spLocks noGrp="1"/>
          </p:cNvSpPr>
          <p:nvPr>
            <p:ph type="body" sz="quarter" idx="13"/>
          </p:nvPr>
        </p:nvSpPr>
        <p:spPr/>
        <p:txBody>
          <a:bodyPr/>
          <a:lstStyle/>
          <a:p>
            <a:r>
              <a:rPr kumimoji="1" lang="ja-JP" altLang="en-US"/>
              <a:t>③　「ファイルの選択」をクリックします</a:t>
            </a:r>
          </a:p>
        </p:txBody>
      </p:sp>
      <p:sp>
        <p:nvSpPr>
          <p:cNvPr id="4" name="フッター プレースホルダー 3">
            <a:extLst>
              <a:ext uri="{FF2B5EF4-FFF2-40B4-BE49-F238E27FC236}">
                <a16:creationId xmlns:a16="http://schemas.microsoft.com/office/drawing/2014/main" id="{C2542127-21FA-6551-B7B3-0257A24245F5}"/>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80C00565-4253-7031-B3BF-BBDBF55F75CA}"/>
              </a:ext>
            </a:extLst>
          </p:cNvPr>
          <p:cNvSpPr>
            <a:spLocks noGrp="1"/>
          </p:cNvSpPr>
          <p:nvPr>
            <p:ph type="sldNum" sz="quarter" idx="16"/>
          </p:nvPr>
        </p:nvSpPr>
        <p:spPr/>
        <p:txBody>
          <a:bodyPr/>
          <a:lstStyle/>
          <a:p>
            <a:fld id="{D57F1E4F-1CFF-5643-939E-217C01CDF565}" type="slidenum">
              <a:rPr lang="en-US" smtClean="0"/>
              <a:pPr/>
              <a:t>19</a:t>
            </a:fld>
            <a:endParaRPr lang="en-US" dirty="0"/>
          </a:p>
        </p:txBody>
      </p:sp>
      <p:sp>
        <p:nvSpPr>
          <p:cNvPr id="6" name="テキスト プレースホルダー 5">
            <a:extLst>
              <a:ext uri="{FF2B5EF4-FFF2-40B4-BE49-F238E27FC236}">
                <a16:creationId xmlns:a16="http://schemas.microsoft.com/office/drawing/2014/main" id="{7E400A21-B760-3606-9370-ACA052FD93FE}"/>
              </a:ext>
            </a:extLst>
          </p:cNvPr>
          <p:cNvSpPr>
            <a:spLocks noGrp="1"/>
          </p:cNvSpPr>
          <p:nvPr>
            <p:ph type="body" sz="quarter" idx="17"/>
          </p:nvPr>
        </p:nvSpPr>
        <p:spPr/>
        <p:txBody>
          <a:bodyPr/>
          <a:lstStyle/>
          <a:p>
            <a:r>
              <a:rPr kumimoji="1" lang="ja-JP" altLang="en-US"/>
              <a:t>④　ホワイトリストに登録するファイルを選択し、</a:t>
            </a:r>
            <a:r>
              <a:rPr lang="ja-JP" altLang="en-US"/>
              <a:t>「</a:t>
            </a:r>
            <a:r>
              <a:rPr kumimoji="1" lang="ja-JP" altLang="en-US"/>
              <a:t>開く</a:t>
            </a:r>
            <a:r>
              <a:rPr lang="ja-JP" altLang="en-US"/>
              <a:t>」</a:t>
            </a:r>
            <a:r>
              <a:rPr kumimoji="1" lang="ja-JP" altLang="en-US"/>
              <a:t>を</a:t>
            </a:r>
            <a:br>
              <a:rPr kumimoji="1" lang="en-US" altLang="ja-JP"/>
            </a:br>
            <a:r>
              <a:rPr kumimoji="1" lang="ja-JP" altLang="en-US"/>
              <a:t>　　クリックします</a:t>
            </a: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endParaRPr kumimoji="1" lang="en-US" altLang="ja-JP"/>
          </a:p>
          <a:p>
            <a:r>
              <a:rPr kumimoji="1" lang="en-US" altLang="ja-JP"/>
              <a:t>※</a:t>
            </a:r>
            <a:r>
              <a:rPr kumimoji="1" lang="ja-JP" altLang="en-US"/>
              <a:t>ホワイトリスト設定ファイル</a:t>
            </a:r>
            <a:r>
              <a:rPr lang="ja-JP" altLang="en-US"/>
              <a:t>のサンプル</a:t>
            </a:r>
            <a:endParaRPr kumimoji="1" lang="ja-JP" altLang="en-US"/>
          </a:p>
        </p:txBody>
      </p:sp>
      <p:pic>
        <p:nvPicPr>
          <p:cNvPr id="7" name="図 6"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7F184458-980E-F0F2-899E-90FBC3039443}"/>
              </a:ext>
            </a:extLst>
          </p:cNvPr>
          <p:cNvPicPr>
            <a:picLocks noChangeAspect="1"/>
          </p:cNvPicPr>
          <p:nvPr/>
        </p:nvPicPr>
        <p:blipFill>
          <a:blip r:embed="rId2"/>
          <a:stretch>
            <a:fillRect/>
          </a:stretch>
        </p:blipFill>
        <p:spPr>
          <a:xfrm>
            <a:off x="1541245" y="1367791"/>
            <a:ext cx="3600000" cy="2478909"/>
          </a:xfrm>
          <a:prstGeom prst="rect">
            <a:avLst/>
          </a:prstGeom>
          <a:ln w="12700">
            <a:solidFill>
              <a:schemeClr val="tx1"/>
            </a:solidFill>
          </a:ln>
        </p:spPr>
      </p:pic>
      <p:pic>
        <p:nvPicPr>
          <p:cNvPr id="8" name="図 7">
            <a:extLst>
              <a:ext uri="{FF2B5EF4-FFF2-40B4-BE49-F238E27FC236}">
                <a16:creationId xmlns:a16="http://schemas.microsoft.com/office/drawing/2014/main" id="{8318C99E-8217-4CD4-5EF6-59A8CF49E314}"/>
              </a:ext>
            </a:extLst>
          </p:cNvPr>
          <p:cNvPicPr>
            <a:picLocks noChangeAspect="1"/>
          </p:cNvPicPr>
          <p:nvPr/>
        </p:nvPicPr>
        <p:blipFill>
          <a:blip r:embed="rId3"/>
          <a:stretch>
            <a:fillRect/>
          </a:stretch>
        </p:blipFill>
        <p:spPr>
          <a:xfrm>
            <a:off x="7050755" y="1573531"/>
            <a:ext cx="3600000" cy="2690797"/>
          </a:xfrm>
          <a:prstGeom prst="rect">
            <a:avLst/>
          </a:prstGeom>
          <a:ln w="12700">
            <a:solidFill>
              <a:schemeClr val="tx1"/>
            </a:solidFill>
          </a:ln>
        </p:spPr>
      </p:pic>
      <p:sp>
        <p:nvSpPr>
          <p:cNvPr id="10" name="正方形/長方形 9">
            <a:extLst>
              <a:ext uri="{FF2B5EF4-FFF2-40B4-BE49-F238E27FC236}">
                <a16:creationId xmlns:a16="http://schemas.microsoft.com/office/drawing/2014/main" id="{EC20B299-8410-AAB4-311A-9497C0B391AE}"/>
              </a:ext>
            </a:extLst>
          </p:cNvPr>
          <p:cNvSpPr/>
          <p:nvPr/>
        </p:nvSpPr>
        <p:spPr>
          <a:xfrm>
            <a:off x="2647949" y="2309813"/>
            <a:ext cx="492125" cy="1127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084B5AC-0624-D9FB-BEC4-5BB4D15D634E}"/>
              </a:ext>
            </a:extLst>
          </p:cNvPr>
          <p:cNvSpPr/>
          <p:nvPr/>
        </p:nvSpPr>
        <p:spPr>
          <a:xfrm>
            <a:off x="8046161" y="2494533"/>
            <a:ext cx="2604594" cy="1127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95C41EF-5E19-C98B-578D-10BB83879EC9}"/>
              </a:ext>
            </a:extLst>
          </p:cNvPr>
          <p:cNvSpPr/>
          <p:nvPr/>
        </p:nvSpPr>
        <p:spPr>
          <a:xfrm>
            <a:off x="9499599" y="4098099"/>
            <a:ext cx="492125" cy="1357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E5B68C65-B2B6-124C-0FB0-EC25F0B0B2C5}"/>
              </a:ext>
            </a:extLst>
          </p:cNvPr>
          <p:cNvPicPr>
            <a:picLocks noChangeAspect="1"/>
          </p:cNvPicPr>
          <p:nvPr/>
        </p:nvPicPr>
        <p:blipFill>
          <a:blip r:embed="rId4"/>
          <a:stretch>
            <a:fillRect/>
          </a:stretch>
        </p:blipFill>
        <p:spPr>
          <a:xfrm>
            <a:off x="7673465" y="4921735"/>
            <a:ext cx="2354580" cy="913765"/>
          </a:xfrm>
          <a:prstGeom prst="rect">
            <a:avLst/>
          </a:prstGeom>
          <a:ln>
            <a:solidFill>
              <a:schemeClr val="tx1"/>
            </a:solidFill>
          </a:ln>
        </p:spPr>
      </p:pic>
    </p:spTree>
    <p:extLst>
      <p:ext uri="{BB962C8B-B14F-4D97-AF65-F5344CB8AC3E}">
        <p14:creationId xmlns:p14="http://schemas.microsoft.com/office/powerpoint/2010/main" val="3130190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8B72F04-A356-94DB-D14A-52CF246AB65C}"/>
              </a:ext>
            </a:extLst>
          </p:cNvPr>
          <p:cNvSpPr>
            <a:spLocks noGrp="1"/>
          </p:cNvSpPr>
          <p:nvPr>
            <p:ph type="title"/>
          </p:nvPr>
        </p:nvSpPr>
        <p:spPr/>
        <p:txBody>
          <a:bodyPr/>
          <a:lstStyle/>
          <a:p>
            <a:r>
              <a:rPr lang="ja-JP" altLang="en-US"/>
              <a:t>目次</a:t>
            </a:r>
          </a:p>
        </p:txBody>
      </p:sp>
      <p:sp>
        <p:nvSpPr>
          <p:cNvPr id="7" name="テキスト プレースホルダー 6">
            <a:extLst>
              <a:ext uri="{FF2B5EF4-FFF2-40B4-BE49-F238E27FC236}">
                <a16:creationId xmlns:a16="http://schemas.microsoft.com/office/drawing/2014/main" id="{D7EEB5AD-7D57-D7D5-3A4F-840BACE6815A}"/>
              </a:ext>
            </a:extLst>
          </p:cNvPr>
          <p:cNvSpPr>
            <a:spLocks noGrp="1"/>
          </p:cNvSpPr>
          <p:nvPr>
            <p:ph type="body" sz="quarter" idx="13"/>
          </p:nvPr>
        </p:nvSpPr>
        <p:spPr/>
        <p:txBody>
          <a:bodyPr/>
          <a:lstStyle/>
          <a:p>
            <a:r>
              <a:rPr lang="en-US" altLang="ja-JP"/>
              <a:t>1.</a:t>
            </a:r>
            <a:r>
              <a:rPr lang="ja-JP" altLang="en-US"/>
              <a:t>　</a:t>
            </a:r>
            <a:r>
              <a:rPr lang="en-US" altLang="ja-JP">
                <a:hlinkClick r:id="rId2" action="ppaction://hlinksldjump">
                  <a:extLst>
                    <a:ext uri="{A12FA001-AC4F-418D-AE19-62706E023703}">
                      <ahyp:hlinkClr xmlns:ahyp="http://schemas.microsoft.com/office/drawing/2018/hyperlinkcolor" val="tx"/>
                    </a:ext>
                  </a:extLst>
                </a:hlinkClick>
              </a:rPr>
              <a:t>IP</a:t>
            </a:r>
            <a:r>
              <a:rPr lang="ja-JP" altLang="en-US">
                <a:hlinkClick r:id="rId2" action="ppaction://hlinksldjump">
                  <a:extLst>
                    <a:ext uri="{A12FA001-AC4F-418D-AE19-62706E023703}">
                      <ahyp:hlinkClr xmlns:ahyp="http://schemas.microsoft.com/office/drawing/2018/hyperlinkcolor" val="tx"/>
                    </a:ext>
                  </a:extLst>
                </a:hlinkClick>
              </a:rPr>
              <a:t>フィルタリング</a:t>
            </a:r>
            <a:endParaRPr lang="ja-JP" altLang="en-US"/>
          </a:p>
          <a:p>
            <a:r>
              <a:rPr lang="en-US" altLang="ja-JP"/>
              <a:t>2.</a:t>
            </a:r>
            <a:r>
              <a:rPr lang="ja-JP" altLang="en-US"/>
              <a:t>　</a:t>
            </a:r>
            <a:r>
              <a:rPr lang="en-US" altLang="ja-JP">
                <a:hlinkClick r:id="rId3" action="ppaction://hlinksldjump">
                  <a:extLst>
                    <a:ext uri="{A12FA001-AC4F-418D-AE19-62706E023703}">
                      <ahyp:hlinkClr xmlns:ahyp="http://schemas.microsoft.com/office/drawing/2018/hyperlinkcolor" val="tx"/>
                    </a:ext>
                  </a:extLst>
                </a:hlinkClick>
              </a:rPr>
              <a:t>IP</a:t>
            </a:r>
            <a:r>
              <a:rPr lang="ja-JP" altLang="en-US">
                <a:hlinkClick r:id="rId3" action="ppaction://hlinksldjump">
                  <a:extLst>
                    <a:ext uri="{A12FA001-AC4F-418D-AE19-62706E023703}">
                      <ahyp:hlinkClr xmlns:ahyp="http://schemas.microsoft.com/office/drawing/2018/hyperlinkcolor" val="tx"/>
                    </a:ext>
                  </a:extLst>
                </a:hlinkClick>
              </a:rPr>
              <a:t>ブラックリスト登録</a:t>
            </a:r>
            <a:endParaRPr lang="ja-JP" altLang="en-US"/>
          </a:p>
          <a:p>
            <a:r>
              <a:rPr lang="en-US" altLang="ja-JP"/>
              <a:t>3.</a:t>
            </a:r>
            <a:r>
              <a:rPr lang="ja-JP" altLang="en-US"/>
              <a:t>　</a:t>
            </a:r>
            <a:r>
              <a:rPr lang="en-US" altLang="ja-JP">
                <a:hlinkClick r:id="rId4" action="ppaction://hlinksldjump">
                  <a:extLst>
                    <a:ext uri="{A12FA001-AC4F-418D-AE19-62706E023703}">
                      <ahyp:hlinkClr xmlns:ahyp="http://schemas.microsoft.com/office/drawing/2018/hyperlinkcolor" val="tx"/>
                    </a:ext>
                  </a:extLst>
                </a:hlinkClick>
              </a:rPr>
              <a:t>IP</a:t>
            </a:r>
            <a:r>
              <a:rPr lang="ja-JP" altLang="en-US">
                <a:hlinkClick r:id="rId4" action="ppaction://hlinksldjump">
                  <a:extLst>
                    <a:ext uri="{A12FA001-AC4F-418D-AE19-62706E023703}">
                      <ahyp:hlinkClr xmlns:ahyp="http://schemas.microsoft.com/office/drawing/2018/hyperlinkcolor" val="tx"/>
                    </a:ext>
                  </a:extLst>
                </a:hlinkClick>
              </a:rPr>
              <a:t>ブラックリスト削除</a:t>
            </a:r>
            <a:endParaRPr lang="ja-JP" altLang="en-US"/>
          </a:p>
          <a:p>
            <a:r>
              <a:rPr lang="en-US" altLang="ja-JP"/>
              <a:t>4.</a:t>
            </a:r>
            <a:r>
              <a:rPr lang="ja-JP" altLang="en-US"/>
              <a:t>　</a:t>
            </a:r>
            <a:r>
              <a:rPr lang="en-US" altLang="ja-JP">
                <a:hlinkClick r:id="rId5" action="ppaction://hlinksldjump">
                  <a:extLst>
                    <a:ext uri="{A12FA001-AC4F-418D-AE19-62706E023703}">
                      <ahyp:hlinkClr xmlns:ahyp="http://schemas.microsoft.com/office/drawing/2018/hyperlinkcolor" val="tx"/>
                    </a:ext>
                  </a:extLst>
                </a:hlinkClick>
              </a:rPr>
              <a:t>IP</a:t>
            </a:r>
            <a:r>
              <a:rPr lang="ja-JP" altLang="en-US">
                <a:hlinkClick r:id="rId5" action="ppaction://hlinksldjump">
                  <a:extLst>
                    <a:ext uri="{A12FA001-AC4F-418D-AE19-62706E023703}">
                      <ahyp:hlinkClr xmlns:ahyp="http://schemas.microsoft.com/office/drawing/2018/hyperlinkcolor" val="tx"/>
                    </a:ext>
                  </a:extLst>
                </a:hlinkClick>
              </a:rPr>
              <a:t>ブラックリスト一括変更</a:t>
            </a:r>
            <a:endParaRPr lang="ja-JP" altLang="en-US"/>
          </a:p>
          <a:p>
            <a:r>
              <a:rPr lang="en-US" altLang="ja-JP"/>
              <a:t>5.</a:t>
            </a:r>
            <a:r>
              <a:rPr lang="ja-JP" altLang="en-US"/>
              <a:t>　</a:t>
            </a:r>
            <a:r>
              <a:rPr lang="en-US" altLang="ja-JP">
                <a:hlinkClick r:id="rId6" action="ppaction://hlinksldjump">
                  <a:extLst>
                    <a:ext uri="{A12FA001-AC4F-418D-AE19-62706E023703}">
                      <ahyp:hlinkClr xmlns:ahyp="http://schemas.microsoft.com/office/drawing/2018/hyperlinkcolor" val="tx"/>
                    </a:ext>
                  </a:extLst>
                </a:hlinkClick>
              </a:rPr>
              <a:t>IP</a:t>
            </a:r>
            <a:r>
              <a:rPr lang="ja-JP" altLang="en-US">
                <a:hlinkClick r:id="rId6" action="ppaction://hlinksldjump">
                  <a:extLst>
                    <a:ext uri="{A12FA001-AC4F-418D-AE19-62706E023703}">
                      <ahyp:hlinkClr xmlns:ahyp="http://schemas.microsoft.com/office/drawing/2018/hyperlinkcolor" val="tx"/>
                    </a:ext>
                  </a:extLst>
                </a:hlinkClick>
              </a:rPr>
              <a:t>ホワイトリスト登録</a:t>
            </a:r>
            <a:endParaRPr lang="ja-JP" altLang="en-US"/>
          </a:p>
          <a:p>
            <a:r>
              <a:rPr lang="en-US" altLang="ja-JP"/>
              <a:t>6.</a:t>
            </a:r>
            <a:r>
              <a:rPr lang="ja-JP" altLang="en-US"/>
              <a:t>　</a:t>
            </a:r>
            <a:r>
              <a:rPr lang="en-US" altLang="ja-JP">
                <a:hlinkClick r:id="rId7" action="ppaction://hlinksldjump">
                  <a:extLst>
                    <a:ext uri="{A12FA001-AC4F-418D-AE19-62706E023703}">
                      <ahyp:hlinkClr xmlns:ahyp="http://schemas.microsoft.com/office/drawing/2018/hyperlinkcolor" val="tx"/>
                    </a:ext>
                  </a:extLst>
                </a:hlinkClick>
              </a:rPr>
              <a:t>IP</a:t>
            </a:r>
            <a:r>
              <a:rPr lang="ja-JP" altLang="en-US">
                <a:hlinkClick r:id="rId7" action="ppaction://hlinksldjump">
                  <a:extLst>
                    <a:ext uri="{A12FA001-AC4F-418D-AE19-62706E023703}">
                      <ahyp:hlinkClr xmlns:ahyp="http://schemas.microsoft.com/office/drawing/2018/hyperlinkcolor" val="tx"/>
                    </a:ext>
                  </a:extLst>
                </a:hlinkClick>
              </a:rPr>
              <a:t>ホワイトリスト削除</a:t>
            </a:r>
            <a:endParaRPr lang="ja-JP" altLang="en-US"/>
          </a:p>
          <a:p>
            <a:r>
              <a:rPr lang="en-US" altLang="ja-JP"/>
              <a:t>7.</a:t>
            </a:r>
            <a:r>
              <a:rPr lang="ja-JP" altLang="en-US"/>
              <a:t>　</a:t>
            </a:r>
            <a:r>
              <a:rPr lang="en-US" altLang="ja-JP">
                <a:hlinkClick r:id="rId8" action="ppaction://hlinksldjump">
                  <a:extLst>
                    <a:ext uri="{A12FA001-AC4F-418D-AE19-62706E023703}">
                      <ahyp:hlinkClr xmlns:ahyp="http://schemas.microsoft.com/office/drawing/2018/hyperlinkcolor" val="tx"/>
                    </a:ext>
                  </a:extLst>
                </a:hlinkClick>
              </a:rPr>
              <a:t>IP</a:t>
            </a:r>
            <a:r>
              <a:rPr lang="ja-JP" altLang="en-US">
                <a:hlinkClick r:id="rId8" action="ppaction://hlinksldjump">
                  <a:extLst>
                    <a:ext uri="{A12FA001-AC4F-418D-AE19-62706E023703}">
                      <ahyp:hlinkClr xmlns:ahyp="http://schemas.microsoft.com/office/drawing/2018/hyperlinkcolor" val="tx"/>
                    </a:ext>
                  </a:extLst>
                </a:hlinkClick>
              </a:rPr>
              <a:t>ホワイトリスト一括変更</a:t>
            </a:r>
            <a:endParaRPr lang="ja-JP" altLang="en-US"/>
          </a:p>
        </p:txBody>
      </p:sp>
      <p:sp>
        <p:nvSpPr>
          <p:cNvPr id="4" name="フッター プレースホルダー 3">
            <a:extLst>
              <a:ext uri="{FF2B5EF4-FFF2-40B4-BE49-F238E27FC236}">
                <a16:creationId xmlns:a16="http://schemas.microsoft.com/office/drawing/2014/main" id="{E5C6F9BB-2A20-431C-6405-866EA6BFAFDD}"/>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D7D13B4D-FE1B-6B2A-BDCB-F32FA41BBFB9}"/>
              </a:ext>
            </a:extLst>
          </p:cNvPr>
          <p:cNvSpPr>
            <a:spLocks noGrp="1"/>
          </p:cNvSpPr>
          <p:nvPr>
            <p:ph type="sldNum" sz="quarter" idx="16"/>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907053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1DE74C-2231-DF75-F736-05C025734814}"/>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A9A54C2B-C6A9-90F2-BD1C-B5300372BFF4}"/>
              </a:ext>
            </a:extLst>
          </p:cNvPr>
          <p:cNvSpPr>
            <a:spLocks noGrp="1"/>
          </p:cNvSpPr>
          <p:nvPr>
            <p:ph type="body" sz="quarter" idx="13"/>
          </p:nvPr>
        </p:nvSpPr>
        <p:spPr/>
        <p:txBody>
          <a:bodyPr/>
          <a:lstStyle/>
          <a:p>
            <a:r>
              <a:rPr kumimoji="1" lang="ja-JP" altLang="en-US"/>
              <a:t>⑤　ホワイトリストの内容を置き換える場合は</a:t>
            </a:r>
            <a:r>
              <a:rPr lang="ja-JP" altLang="en-US"/>
              <a:t>「</a:t>
            </a:r>
            <a:r>
              <a:rPr kumimoji="1" lang="ja-JP" altLang="en-US"/>
              <a:t>アップロード</a:t>
            </a:r>
            <a:br>
              <a:rPr kumimoji="1" lang="en-US" altLang="ja-JP"/>
            </a:br>
            <a:r>
              <a:rPr kumimoji="1" lang="ja-JP" altLang="en-US"/>
              <a:t>　　</a:t>
            </a:r>
            <a:r>
              <a:rPr lang="ja-JP" altLang="en-US"/>
              <a:t>（</a:t>
            </a:r>
            <a:r>
              <a:rPr kumimoji="1" lang="ja-JP" altLang="en-US"/>
              <a:t>置換</a:t>
            </a:r>
            <a:r>
              <a:rPr lang="ja-JP" altLang="en-US"/>
              <a:t>）」</a:t>
            </a:r>
            <a:r>
              <a:rPr kumimoji="1" lang="ja-JP" altLang="en-US"/>
              <a:t>を、ホワイトリストに追加する場合は</a:t>
            </a:r>
            <a:r>
              <a:rPr lang="ja-JP" altLang="en-US"/>
              <a:t>「</a:t>
            </a:r>
            <a:r>
              <a:rPr kumimoji="1" lang="ja-JP" altLang="en-US"/>
              <a:t>アップ</a:t>
            </a:r>
            <a:br>
              <a:rPr kumimoji="1" lang="en-US" altLang="ja-JP"/>
            </a:br>
            <a:r>
              <a:rPr kumimoji="1" lang="ja-JP" altLang="en-US"/>
              <a:t>　　ロード</a:t>
            </a:r>
            <a:r>
              <a:rPr lang="ja-JP" altLang="en-US"/>
              <a:t>（</a:t>
            </a:r>
            <a:r>
              <a:rPr kumimoji="1" lang="ja-JP" altLang="en-US"/>
              <a:t>追加</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ED5D864B-0671-09AF-E7E8-E71EC14C421E}"/>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F9D19DE3-B566-35CF-3E43-AC66BAD556C8}"/>
              </a:ext>
            </a:extLst>
          </p:cNvPr>
          <p:cNvSpPr>
            <a:spLocks noGrp="1"/>
          </p:cNvSpPr>
          <p:nvPr>
            <p:ph type="sldNum" sz="quarter" idx="16"/>
          </p:nvPr>
        </p:nvSpPr>
        <p:spPr/>
        <p:txBody>
          <a:bodyPr/>
          <a:lstStyle/>
          <a:p>
            <a:fld id="{D57F1E4F-1CFF-5643-939E-217C01CDF565}" type="slidenum">
              <a:rPr lang="en-US" smtClean="0"/>
              <a:pPr/>
              <a:t>20</a:t>
            </a:fld>
            <a:endParaRPr lang="en-US" dirty="0"/>
          </a:p>
        </p:txBody>
      </p:sp>
      <p:sp>
        <p:nvSpPr>
          <p:cNvPr id="6" name="テキスト プレースホルダー 5">
            <a:extLst>
              <a:ext uri="{FF2B5EF4-FFF2-40B4-BE49-F238E27FC236}">
                <a16:creationId xmlns:a16="http://schemas.microsoft.com/office/drawing/2014/main" id="{495F420E-778C-B637-82A1-753CC833D4B5}"/>
              </a:ext>
            </a:extLst>
          </p:cNvPr>
          <p:cNvSpPr>
            <a:spLocks noGrp="1"/>
          </p:cNvSpPr>
          <p:nvPr>
            <p:ph type="body" sz="quarter" idx="17"/>
          </p:nvPr>
        </p:nvSpPr>
        <p:spPr/>
        <p:txBody>
          <a:bodyPr/>
          <a:lstStyle/>
          <a:p>
            <a:r>
              <a:rPr kumimoji="1" lang="ja-JP" altLang="en-US"/>
              <a:t>⑥　下記のようにホワイトリスト</a:t>
            </a:r>
            <a:r>
              <a:rPr lang="ja-JP" altLang="en-US"/>
              <a:t>が変更されていれば設定</a:t>
            </a:r>
            <a:br>
              <a:rPr lang="en-US" altLang="ja-JP"/>
            </a:br>
            <a:r>
              <a:rPr lang="ja-JP" altLang="en-US"/>
              <a:t>　　完了です</a:t>
            </a:r>
            <a:endParaRPr kumimoji="1" lang="ja-JP" altLang="en-US"/>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1F603CFB-73E7-C960-A5FF-4247AB6747CC}"/>
              </a:ext>
            </a:extLst>
          </p:cNvPr>
          <p:cNvPicPr>
            <a:picLocks noChangeAspect="1"/>
          </p:cNvPicPr>
          <p:nvPr/>
        </p:nvPicPr>
        <p:blipFill>
          <a:blip r:embed="rId2"/>
          <a:stretch>
            <a:fillRect/>
          </a:stretch>
        </p:blipFill>
        <p:spPr>
          <a:xfrm>
            <a:off x="1541245" y="1828799"/>
            <a:ext cx="3600000" cy="2453334"/>
          </a:xfrm>
          <a:prstGeom prst="rect">
            <a:avLst/>
          </a:prstGeom>
          <a:ln w="12700">
            <a:solidFill>
              <a:schemeClr val="tx1"/>
            </a:solidFill>
          </a:ln>
        </p:spPr>
      </p:pic>
      <p:pic>
        <p:nvPicPr>
          <p:cNvPr id="9" name="図 8"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AD69B75D-726B-AC79-8C1F-A7F5F811D04E}"/>
              </a:ext>
            </a:extLst>
          </p:cNvPr>
          <p:cNvPicPr>
            <a:picLocks noChangeAspect="1"/>
          </p:cNvPicPr>
          <p:nvPr/>
        </p:nvPicPr>
        <p:blipFill>
          <a:blip r:embed="rId2"/>
          <a:stretch>
            <a:fillRect/>
          </a:stretch>
        </p:blipFill>
        <p:spPr>
          <a:xfrm>
            <a:off x="7050755" y="1619249"/>
            <a:ext cx="3600000" cy="2453334"/>
          </a:xfrm>
          <a:prstGeom prst="rect">
            <a:avLst/>
          </a:prstGeom>
          <a:ln w="12700">
            <a:solidFill>
              <a:schemeClr val="tx1"/>
            </a:solidFill>
          </a:ln>
        </p:spPr>
      </p:pic>
      <p:sp>
        <p:nvSpPr>
          <p:cNvPr id="11" name="正方形/長方形 10">
            <a:extLst>
              <a:ext uri="{FF2B5EF4-FFF2-40B4-BE49-F238E27FC236}">
                <a16:creationId xmlns:a16="http://schemas.microsoft.com/office/drawing/2014/main" id="{9373E04E-E3FC-7D13-3E17-783D6E37C969}"/>
              </a:ext>
            </a:extLst>
          </p:cNvPr>
          <p:cNvSpPr/>
          <p:nvPr/>
        </p:nvSpPr>
        <p:spPr>
          <a:xfrm>
            <a:off x="2650330" y="2893220"/>
            <a:ext cx="581026" cy="1127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578704F3-1630-9EBB-32C7-E9389E7F7E1E}"/>
              </a:ext>
            </a:extLst>
          </p:cNvPr>
          <p:cNvSpPr/>
          <p:nvPr/>
        </p:nvSpPr>
        <p:spPr>
          <a:xfrm>
            <a:off x="3264693" y="2893220"/>
            <a:ext cx="581026" cy="1127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69CE7DD7-ABCE-6F1D-84CE-3ECCEA2D6826}"/>
              </a:ext>
            </a:extLst>
          </p:cNvPr>
          <p:cNvPicPr>
            <a:picLocks noChangeAspect="1"/>
          </p:cNvPicPr>
          <p:nvPr/>
        </p:nvPicPr>
        <p:blipFill>
          <a:blip r:embed="rId3"/>
          <a:srcRect l="29835" t="8574" b="35136"/>
          <a:stretch/>
        </p:blipFill>
        <p:spPr>
          <a:xfrm>
            <a:off x="8127475" y="1874838"/>
            <a:ext cx="2525930" cy="1704975"/>
          </a:xfrm>
          <a:prstGeom prst="rect">
            <a:avLst/>
          </a:prstGeom>
          <a:ln>
            <a:noFill/>
          </a:ln>
        </p:spPr>
      </p:pic>
      <p:sp>
        <p:nvSpPr>
          <p:cNvPr id="13" name="正方形/長方形 12">
            <a:extLst>
              <a:ext uri="{FF2B5EF4-FFF2-40B4-BE49-F238E27FC236}">
                <a16:creationId xmlns:a16="http://schemas.microsoft.com/office/drawing/2014/main" id="{08E2B728-66FA-5B72-D307-E6CFC0F9371F}"/>
              </a:ext>
            </a:extLst>
          </p:cNvPr>
          <p:cNvSpPr/>
          <p:nvPr/>
        </p:nvSpPr>
        <p:spPr>
          <a:xfrm>
            <a:off x="8169495" y="3265411"/>
            <a:ext cx="2481260" cy="31440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9696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EFF229-F101-79EC-252D-FDE0B65B0C6F}"/>
              </a:ext>
            </a:extLst>
          </p:cNvPr>
          <p:cNvSpPr>
            <a:spLocks noGrp="1"/>
          </p:cNvSpPr>
          <p:nvPr>
            <p:ph type="title"/>
          </p:nvPr>
        </p:nvSpPr>
        <p:spPr/>
        <p:txBody>
          <a:bodyPr/>
          <a:lstStyle/>
          <a:p>
            <a:r>
              <a:rPr kumimoji="1" lang="en-US" altLang="ja-JP"/>
              <a:t>1. </a:t>
            </a:r>
            <a:r>
              <a:rPr lang="en-US" altLang="ja-JP"/>
              <a:t>IP</a:t>
            </a:r>
            <a:r>
              <a:rPr lang="ja-JP" altLang="en-US"/>
              <a:t>フィルタリング</a:t>
            </a:r>
            <a:endParaRPr kumimoji="1" lang="ja-JP" altLang="en-US"/>
          </a:p>
        </p:txBody>
      </p:sp>
      <p:sp>
        <p:nvSpPr>
          <p:cNvPr id="3" name="テキスト プレースホルダー 2">
            <a:extLst>
              <a:ext uri="{FF2B5EF4-FFF2-40B4-BE49-F238E27FC236}">
                <a16:creationId xmlns:a16="http://schemas.microsoft.com/office/drawing/2014/main" id="{9099805A-4B7B-B82B-E1F8-1E80F4ED67A8}"/>
              </a:ext>
            </a:extLst>
          </p:cNvPr>
          <p:cNvSpPr>
            <a:spLocks noGrp="1"/>
          </p:cNvSpPr>
          <p:nvPr>
            <p:ph type="body" sz="quarter" idx="13"/>
          </p:nvPr>
        </p:nvSpPr>
        <p:spPr/>
        <p:txBody>
          <a:bodyPr/>
          <a:lstStyle/>
          <a:p>
            <a:r>
              <a:rPr kumimoji="1" lang="ja-JP" altLang="en-US"/>
              <a:t>①　管理画面にログイン後、右上部の</a:t>
            </a:r>
            <a:r>
              <a:rPr lang="ja-JP" altLang="en-US"/>
              <a:t>「</a:t>
            </a:r>
            <a:r>
              <a:rPr kumimoji="1" lang="ja-JP" altLang="en-US"/>
              <a:t>設定</a:t>
            </a:r>
            <a:r>
              <a:rPr lang="ja-JP" altLang="en-US"/>
              <a:t>」</a:t>
            </a:r>
            <a:r>
              <a:rPr kumimoji="1" lang="ja-JP" altLang="en-US"/>
              <a:t>をクリックし、</a:t>
            </a:r>
            <a:br>
              <a:rPr kumimoji="1" lang="en-US" altLang="ja-JP"/>
            </a:br>
            <a:r>
              <a:rPr kumimoji="1" lang="ja-JP" altLang="en-US"/>
              <a:t>　　左部の</a:t>
            </a:r>
            <a:r>
              <a:rPr lang="ja-JP" altLang="en-US"/>
              <a:t>「</a:t>
            </a:r>
            <a:r>
              <a:rPr kumimoji="1" lang="en-US" altLang="ja-JP"/>
              <a:t>IP</a:t>
            </a:r>
            <a:r>
              <a:rPr kumimoji="1" lang="ja-JP" altLang="en-US"/>
              <a:t>フィルタリング</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7094BD70-5431-412A-22F8-754A2B16E864}"/>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812F975D-BE3C-155B-4EFF-BF5386BA883D}"/>
              </a:ext>
            </a:extLst>
          </p:cNvPr>
          <p:cNvSpPr>
            <a:spLocks noGrp="1"/>
          </p:cNvSpPr>
          <p:nvPr>
            <p:ph type="sldNum" sz="quarter" idx="16"/>
          </p:nvPr>
        </p:nvSpPr>
        <p:spPr/>
        <p:txBody>
          <a:bodyPr/>
          <a:lstStyle/>
          <a:p>
            <a:fld id="{D57F1E4F-1CFF-5643-939E-217C01CDF565}" type="slidenum">
              <a:rPr lang="en-US" smtClean="0"/>
              <a:pPr/>
              <a:t>3</a:t>
            </a:fld>
            <a:endParaRPr lang="en-US" dirty="0"/>
          </a:p>
        </p:txBody>
      </p:sp>
      <p:sp>
        <p:nvSpPr>
          <p:cNvPr id="6" name="テキスト プレースホルダー 5">
            <a:extLst>
              <a:ext uri="{FF2B5EF4-FFF2-40B4-BE49-F238E27FC236}">
                <a16:creationId xmlns:a16="http://schemas.microsoft.com/office/drawing/2014/main" id="{D4270624-54A2-0683-B8B4-16E10A6513C8}"/>
              </a:ext>
            </a:extLst>
          </p:cNvPr>
          <p:cNvSpPr>
            <a:spLocks noGrp="1"/>
          </p:cNvSpPr>
          <p:nvPr>
            <p:ph type="body" sz="quarter" idx="17"/>
          </p:nvPr>
        </p:nvSpPr>
        <p:spPr/>
        <p:txBody>
          <a:bodyPr/>
          <a:lstStyle/>
          <a:p>
            <a:r>
              <a:rPr kumimoji="1" lang="ja-JP" altLang="en-US"/>
              <a:t>②　ラジオボタンよりフィルタリングのレベルと</a:t>
            </a:r>
            <a:r>
              <a:rPr kumimoji="1" lang="en-US" altLang="ja-JP"/>
              <a:t>IP</a:t>
            </a:r>
            <a:r>
              <a:rPr kumimoji="1" lang="ja-JP" altLang="en-US"/>
              <a:t>判定方式を</a:t>
            </a:r>
            <a:br>
              <a:rPr kumimoji="1" lang="en-US" altLang="ja-JP"/>
            </a:br>
            <a:r>
              <a:rPr kumimoji="1" lang="ja-JP" altLang="en-US"/>
              <a:t>　　選択し、</a:t>
            </a:r>
            <a:r>
              <a:rPr lang="ja-JP" altLang="en-US"/>
              <a:t>「</a:t>
            </a:r>
            <a:r>
              <a:rPr kumimoji="1" lang="ja-JP" altLang="en-US"/>
              <a:t>次へ</a:t>
            </a:r>
            <a:r>
              <a:rPr lang="ja-JP" altLang="en-US"/>
              <a:t>」</a:t>
            </a:r>
            <a:r>
              <a:rPr kumimoji="1" lang="ja-JP" altLang="en-US"/>
              <a:t>をクリックします</a:t>
            </a:r>
            <a:br>
              <a:rPr kumimoji="1" lang="en-US" altLang="ja-JP"/>
            </a:br>
            <a:r>
              <a:rPr lang="en-US" altLang="ja-JP">
                <a:solidFill>
                  <a:srgbClr val="FF0000"/>
                </a:solidFill>
              </a:rPr>
              <a:t>※</a:t>
            </a:r>
            <a:r>
              <a:rPr kumimoji="1" lang="ja-JP" altLang="en-US">
                <a:solidFill>
                  <a:srgbClr val="FF0000"/>
                </a:solidFill>
              </a:rPr>
              <a:t>次項でフィルタリングレベルと</a:t>
            </a:r>
            <a:r>
              <a:rPr lang="en-US" altLang="ja-JP">
                <a:solidFill>
                  <a:srgbClr val="FF0000"/>
                </a:solidFill>
              </a:rPr>
              <a:t>IP</a:t>
            </a:r>
            <a:r>
              <a:rPr kumimoji="1" lang="ja-JP" altLang="en-US">
                <a:solidFill>
                  <a:srgbClr val="FF0000"/>
                </a:solidFill>
              </a:rPr>
              <a:t>判定方式について説明します</a:t>
            </a:r>
            <a:endParaRPr kumimoji="1" lang="en-US" altLang="ja-JP">
              <a:solidFill>
                <a:srgbClr val="FF0000"/>
              </a:solidFill>
            </a:endParaRPr>
          </a:p>
          <a:p>
            <a:endParaRPr kumimoji="1" lang="ja-JP" altLang="en-US"/>
          </a:p>
        </p:txBody>
      </p:sp>
      <p:sp>
        <p:nvSpPr>
          <p:cNvPr id="7" name="テキスト プレースホルダー 6">
            <a:extLst>
              <a:ext uri="{FF2B5EF4-FFF2-40B4-BE49-F238E27FC236}">
                <a16:creationId xmlns:a16="http://schemas.microsoft.com/office/drawing/2014/main" id="{7C7D7FB3-BAF8-8BCD-4AFA-7EA044971F0A}"/>
              </a:ext>
            </a:extLst>
          </p:cNvPr>
          <p:cNvSpPr>
            <a:spLocks noGrp="1"/>
          </p:cNvSpPr>
          <p:nvPr>
            <p:ph type="body" sz="quarter" idx="18"/>
          </p:nvPr>
        </p:nvSpPr>
        <p:spPr/>
        <p:txBody>
          <a:bodyPr/>
          <a:lstStyle/>
          <a:p>
            <a:r>
              <a:rPr kumimoji="1" lang="en-US" altLang="ja-JP"/>
              <a:t>IP</a:t>
            </a:r>
            <a:r>
              <a:rPr kumimoji="1" lang="ja-JP" altLang="en-US"/>
              <a:t>フィルタリングの強度設定の手順について</a:t>
            </a:r>
            <a:r>
              <a:rPr lang="ja-JP" altLang="en-US"/>
              <a:t>説明します</a:t>
            </a:r>
            <a:endParaRPr kumimoji="1" lang="ja-JP" altLang="en-US"/>
          </a:p>
        </p:txBody>
      </p:sp>
      <p:pic>
        <p:nvPicPr>
          <p:cNvPr id="10" name="図 9"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4A817830-7070-3B0F-31F8-F301AC19B47D}"/>
              </a:ext>
            </a:extLst>
          </p:cNvPr>
          <p:cNvPicPr>
            <a:picLocks noChangeAspect="1"/>
          </p:cNvPicPr>
          <p:nvPr/>
        </p:nvPicPr>
        <p:blipFill>
          <a:blip r:embed="rId2"/>
          <a:stretch>
            <a:fillRect/>
          </a:stretch>
        </p:blipFill>
        <p:spPr>
          <a:xfrm>
            <a:off x="1538596" y="2340678"/>
            <a:ext cx="3600000" cy="2836227"/>
          </a:xfrm>
          <a:prstGeom prst="rect">
            <a:avLst/>
          </a:prstGeom>
          <a:ln w="12700">
            <a:solidFill>
              <a:schemeClr val="tx1"/>
            </a:solidFill>
          </a:ln>
        </p:spPr>
      </p:pic>
      <p:pic>
        <p:nvPicPr>
          <p:cNvPr id="14" name="図 13"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37F4649C-871D-8196-0738-29CB028E15C6}"/>
              </a:ext>
            </a:extLst>
          </p:cNvPr>
          <p:cNvPicPr>
            <a:picLocks noChangeAspect="1"/>
          </p:cNvPicPr>
          <p:nvPr/>
        </p:nvPicPr>
        <p:blipFill>
          <a:blip r:embed="rId3"/>
          <a:stretch>
            <a:fillRect/>
          </a:stretch>
        </p:blipFill>
        <p:spPr>
          <a:xfrm>
            <a:off x="7048106" y="2560268"/>
            <a:ext cx="3600000" cy="2397007"/>
          </a:xfrm>
          <a:prstGeom prst="rect">
            <a:avLst/>
          </a:prstGeom>
          <a:ln w="12700">
            <a:solidFill>
              <a:schemeClr val="tx1"/>
            </a:solidFill>
          </a:ln>
        </p:spPr>
      </p:pic>
      <p:sp>
        <p:nvSpPr>
          <p:cNvPr id="15" name="正方形/長方形 14">
            <a:extLst>
              <a:ext uri="{FF2B5EF4-FFF2-40B4-BE49-F238E27FC236}">
                <a16:creationId xmlns:a16="http://schemas.microsoft.com/office/drawing/2014/main" id="{8A64A046-4BCD-82BE-5A0C-7F9BA36D296C}"/>
              </a:ext>
            </a:extLst>
          </p:cNvPr>
          <p:cNvSpPr/>
          <p:nvPr/>
        </p:nvSpPr>
        <p:spPr>
          <a:xfrm>
            <a:off x="4025900" y="2357438"/>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426BC33-3A16-5B1C-435D-7F75B67F4B16}"/>
              </a:ext>
            </a:extLst>
          </p:cNvPr>
          <p:cNvSpPr/>
          <p:nvPr/>
        </p:nvSpPr>
        <p:spPr>
          <a:xfrm>
            <a:off x="1797050" y="3193255"/>
            <a:ext cx="500856" cy="881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BEA764E-39C1-2EEF-2CBA-C5C9F0B96764}"/>
              </a:ext>
            </a:extLst>
          </p:cNvPr>
          <p:cNvSpPr/>
          <p:nvPr/>
        </p:nvSpPr>
        <p:spPr>
          <a:xfrm>
            <a:off x="8123949" y="3311843"/>
            <a:ext cx="1932069" cy="17907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03997E5C-75CC-C343-D3F7-CDAC08BA72CF}"/>
              </a:ext>
            </a:extLst>
          </p:cNvPr>
          <p:cNvSpPr/>
          <p:nvPr/>
        </p:nvSpPr>
        <p:spPr>
          <a:xfrm>
            <a:off x="8123949" y="3704221"/>
            <a:ext cx="1932069" cy="17907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BEF24528-DE42-A161-EB1C-1DC0A1F57DE3}"/>
              </a:ext>
            </a:extLst>
          </p:cNvPr>
          <p:cNvSpPr/>
          <p:nvPr/>
        </p:nvSpPr>
        <p:spPr>
          <a:xfrm>
            <a:off x="9908381" y="4343348"/>
            <a:ext cx="200025" cy="11673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5047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EC917B-A87C-400B-6CD2-678CBCD4DD8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5BEE9175-DFFD-60C6-2C7D-7B4FC379E853}"/>
              </a:ext>
            </a:extLst>
          </p:cNvPr>
          <p:cNvSpPr>
            <a:spLocks noGrp="1"/>
          </p:cNvSpPr>
          <p:nvPr>
            <p:ph type="body" sz="quarter" idx="13"/>
          </p:nvPr>
        </p:nvSpPr>
        <p:spPr/>
        <p:txBody>
          <a:bodyPr/>
          <a:lstStyle/>
          <a:p>
            <a:r>
              <a:rPr kumimoji="1" lang="ja-JP" altLang="en-US"/>
              <a:t>③　</a:t>
            </a:r>
            <a:r>
              <a:rPr kumimoji="1" lang="en-US" altLang="ja-JP"/>
              <a:t>4</a:t>
            </a:r>
            <a:r>
              <a:rPr kumimoji="1" lang="ja-JP" altLang="en-US"/>
              <a:t>つのフィルタリングレベル設定、</a:t>
            </a:r>
            <a:r>
              <a:rPr kumimoji="1" lang="en-US" altLang="ja-JP"/>
              <a:t>3</a:t>
            </a:r>
            <a:r>
              <a:rPr kumimoji="1" lang="ja-JP" altLang="en-US"/>
              <a:t>つの</a:t>
            </a:r>
            <a:r>
              <a:rPr kumimoji="1" lang="en-US" altLang="ja-JP"/>
              <a:t>IP</a:t>
            </a:r>
            <a:r>
              <a:rPr kumimoji="1" lang="ja-JP" altLang="en-US"/>
              <a:t>判定方式の</a:t>
            </a:r>
            <a:br>
              <a:rPr kumimoji="1" lang="en-US" altLang="ja-JP"/>
            </a:br>
            <a:r>
              <a:rPr kumimoji="1" lang="ja-JP" altLang="en-US"/>
              <a:t>　　組み合わせで制御します</a:t>
            </a: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r>
              <a:rPr kumimoji="1" lang="en-US" altLang="ja-JP"/>
              <a:t>※</a:t>
            </a:r>
            <a:r>
              <a:rPr kumimoji="1" lang="ja-JP" altLang="en-US"/>
              <a:t>脅威カテゴリ</a:t>
            </a:r>
            <a:r>
              <a:rPr kumimoji="1" lang="en-US" altLang="ja-JP"/>
              <a:t>6</a:t>
            </a:r>
            <a:r>
              <a:rPr kumimoji="1" lang="ja-JP" altLang="en-US"/>
              <a:t>種は下記の通りです</a:t>
            </a:r>
            <a:br>
              <a:rPr lang="en-US" altLang="ja-JP"/>
            </a:br>
            <a:r>
              <a:rPr lang="ja-JP" altLang="en-US"/>
              <a:t>　・マルウェアサイト</a:t>
            </a:r>
            <a:br>
              <a:rPr lang="en-US" altLang="ja-JP"/>
            </a:br>
            <a:r>
              <a:rPr lang="ja-JP" altLang="en-US"/>
              <a:t>　・フィッシングサイト</a:t>
            </a:r>
            <a:br>
              <a:rPr lang="en-US" altLang="ja-JP"/>
            </a:br>
            <a:r>
              <a:rPr lang="ja-JP" altLang="en-US"/>
              <a:t>　・プロキシ</a:t>
            </a:r>
            <a:r>
              <a:rPr lang="en-US" altLang="ja-JP"/>
              <a:t>/</a:t>
            </a:r>
            <a:r>
              <a:rPr lang="ja-JP" altLang="en-US"/>
              <a:t>匿名プロキシ</a:t>
            </a:r>
            <a:br>
              <a:rPr lang="en-US" altLang="ja-JP"/>
            </a:br>
            <a:r>
              <a:rPr lang="ja-JP" altLang="en-US"/>
              <a:t>　・スパイウェア</a:t>
            </a:r>
            <a:r>
              <a:rPr lang="en-US" altLang="ja-JP"/>
              <a:t>/</a:t>
            </a:r>
            <a:r>
              <a:rPr lang="ja-JP" altLang="en-US"/>
              <a:t>アドウェア</a:t>
            </a:r>
            <a:br>
              <a:rPr lang="en-US" altLang="ja-JP"/>
            </a:br>
            <a:r>
              <a:rPr lang="ja-JP" altLang="en-US"/>
              <a:t>　・ボットネット</a:t>
            </a:r>
            <a:br>
              <a:rPr lang="en-US" altLang="ja-JP"/>
            </a:br>
            <a:r>
              <a:rPr lang="ja-JP" altLang="en-US"/>
              <a:t>　・スパム</a:t>
            </a:r>
            <a:r>
              <a:rPr lang="en-US" altLang="ja-JP"/>
              <a:t>URL</a:t>
            </a:r>
          </a:p>
        </p:txBody>
      </p:sp>
      <p:sp>
        <p:nvSpPr>
          <p:cNvPr id="4" name="フッター プレースホルダー 3">
            <a:extLst>
              <a:ext uri="{FF2B5EF4-FFF2-40B4-BE49-F238E27FC236}">
                <a16:creationId xmlns:a16="http://schemas.microsoft.com/office/drawing/2014/main" id="{5D126AA6-D5FB-CC40-392C-09D592866CE3}"/>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33643B4A-0AD0-DC82-DC90-D5E355000EBF}"/>
              </a:ext>
            </a:extLst>
          </p:cNvPr>
          <p:cNvSpPr>
            <a:spLocks noGrp="1"/>
          </p:cNvSpPr>
          <p:nvPr>
            <p:ph type="sldNum" sz="quarter" idx="16"/>
          </p:nvPr>
        </p:nvSpPr>
        <p:spPr/>
        <p:txBody>
          <a:bodyPr/>
          <a:lstStyle/>
          <a:p>
            <a:fld id="{D57F1E4F-1CFF-5643-939E-217C01CDF565}" type="slidenum">
              <a:rPr lang="en-US" smtClean="0"/>
              <a:pPr/>
              <a:t>4</a:t>
            </a:fld>
            <a:endParaRPr lang="en-US" dirty="0"/>
          </a:p>
        </p:txBody>
      </p:sp>
      <p:sp>
        <p:nvSpPr>
          <p:cNvPr id="6" name="テキスト プレースホルダー 5">
            <a:extLst>
              <a:ext uri="{FF2B5EF4-FFF2-40B4-BE49-F238E27FC236}">
                <a16:creationId xmlns:a16="http://schemas.microsoft.com/office/drawing/2014/main" id="{355B71D4-E916-ABB8-0575-C496A3BBEAC4}"/>
              </a:ext>
            </a:extLst>
          </p:cNvPr>
          <p:cNvSpPr>
            <a:spLocks noGrp="1"/>
          </p:cNvSpPr>
          <p:nvPr>
            <p:ph type="body" sz="quarter" idx="17"/>
          </p:nvPr>
        </p:nvSpPr>
        <p:spPr/>
        <p:txBody>
          <a:bodyPr/>
          <a:lstStyle/>
          <a:p>
            <a:r>
              <a:rPr kumimoji="1" lang="ja-JP" altLang="en-US"/>
              <a:t>④　設定を確認し、「確認</a:t>
            </a:r>
            <a:r>
              <a:rPr lang="ja-JP" altLang="en-US"/>
              <a:t>」</a:t>
            </a:r>
            <a:r>
              <a:rPr kumimoji="1" lang="ja-JP" altLang="en-US"/>
              <a:t>をクリックして設定は完了です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F208EC7D-8561-EA2A-CDAD-FF9778880DDC}"/>
              </a:ext>
            </a:extLst>
          </p:cNvPr>
          <p:cNvPicPr>
            <a:picLocks noChangeAspect="1"/>
          </p:cNvPicPr>
          <p:nvPr/>
        </p:nvPicPr>
        <p:blipFill>
          <a:blip r:embed="rId2"/>
          <a:stretch>
            <a:fillRect/>
          </a:stretch>
        </p:blipFill>
        <p:spPr>
          <a:xfrm>
            <a:off x="7050755" y="1438277"/>
            <a:ext cx="3600000" cy="2565054"/>
          </a:xfrm>
          <a:prstGeom prst="rect">
            <a:avLst/>
          </a:prstGeom>
          <a:ln w="12700">
            <a:solidFill>
              <a:schemeClr val="tx1"/>
            </a:solidFill>
          </a:ln>
        </p:spPr>
      </p:pic>
      <p:sp>
        <p:nvSpPr>
          <p:cNvPr id="9" name="正方形/長方形 8">
            <a:extLst>
              <a:ext uri="{FF2B5EF4-FFF2-40B4-BE49-F238E27FC236}">
                <a16:creationId xmlns:a16="http://schemas.microsoft.com/office/drawing/2014/main" id="{1C8FCFF5-F838-3141-AAB8-EE51BDFF75F9}"/>
              </a:ext>
            </a:extLst>
          </p:cNvPr>
          <p:cNvSpPr/>
          <p:nvPr/>
        </p:nvSpPr>
        <p:spPr>
          <a:xfrm>
            <a:off x="9907588" y="3167063"/>
            <a:ext cx="203200" cy="11668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表 9">
            <a:extLst>
              <a:ext uri="{FF2B5EF4-FFF2-40B4-BE49-F238E27FC236}">
                <a16:creationId xmlns:a16="http://schemas.microsoft.com/office/drawing/2014/main" id="{6DDF208B-EB71-A3FA-F8F0-51FAB9F1BE30}"/>
              </a:ext>
            </a:extLst>
          </p:cNvPr>
          <p:cNvGraphicFramePr>
            <a:graphicFrameLocks noGrp="1"/>
          </p:cNvGraphicFramePr>
          <p:nvPr>
            <p:extLst>
              <p:ext uri="{D42A27DB-BD31-4B8C-83A1-F6EECF244321}">
                <p14:modId xmlns:p14="http://schemas.microsoft.com/office/powerpoint/2010/main" val="2181292499"/>
              </p:ext>
            </p:extLst>
          </p:nvPr>
        </p:nvGraphicFramePr>
        <p:xfrm>
          <a:off x="721418" y="1597105"/>
          <a:ext cx="5234356" cy="1686560"/>
        </p:xfrm>
        <a:graphic>
          <a:graphicData uri="http://schemas.openxmlformats.org/drawingml/2006/table">
            <a:tbl>
              <a:tblPr firstRow="1" bandRow="1">
                <a:tableStyleId>{69CF1AB2-1976-4502-BF36-3FF5EA218861}</a:tableStyleId>
              </a:tblPr>
              <a:tblGrid>
                <a:gridCol w="632173">
                  <a:extLst>
                    <a:ext uri="{9D8B030D-6E8A-4147-A177-3AD203B41FA5}">
                      <a16:colId xmlns:a16="http://schemas.microsoft.com/office/drawing/2014/main" val="3593575244"/>
                    </a:ext>
                  </a:extLst>
                </a:gridCol>
                <a:gridCol w="936975">
                  <a:extLst>
                    <a:ext uri="{9D8B030D-6E8A-4147-A177-3AD203B41FA5}">
                      <a16:colId xmlns:a16="http://schemas.microsoft.com/office/drawing/2014/main" val="1900762733"/>
                    </a:ext>
                  </a:extLst>
                </a:gridCol>
                <a:gridCol w="993430">
                  <a:extLst>
                    <a:ext uri="{9D8B030D-6E8A-4147-A177-3AD203B41FA5}">
                      <a16:colId xmlns:a16="http://schemas.microsoft.com/office/drawing/2014/main" val="4224209751"/>
                    </a:ext>
                  </a:extLst>
                </a:gridCol>
                <a:gridCol w="966372">
                  <a:extLst>
                    <a:ext uri="{9D8B030D-6E8A-4147-A177-3AD203B41FA5}">
                      <a16:colId xmlns:a16="http://schemas.microsoft.com/office/drawing/2014/main" val="1937656858"/>
                    </a:ext>
                  </a:extLst>
                </a:gridCol>
                <a:gridCol w="952930">
                  <a:extLst>
                    <a:ext uri="{9D8B030D-6E8A-4147-A177-3AD203B41FA5}">
                      <a16:colId xmlns:a16="http://schemas.microsoft.com/office/drawing/2014/main" val="665851584"/>
                    </a:ext>
                  </a:extLst>
                </a:gridCol>
                <a:gridCol w="752476">
                  <a:extLst>
                    <a:ext uri="{9D8B030D-6E8A-4147-A177-3AD203B41FA5}">
                      <a16:colId xmlns:a16="http://schemas.microsoft.com/office/drawing/2014/main" val="933000541"/>
                    </a:ext>
                  </a:extLst>
                </a:gridCol>
              </a:tblGrid>
              <a:tr h="370840">
                <a:tc gridSpan="2">
                  <a:txBody>
                    <a:bodyPr/>
                    <a:lstStyle/>
                    <a:p>
                      <a:pPr algn="ctr"/>
                      <a:r>
                        <a:rPr kumimoji="1" lang="ja-JP" altLang="en-US" sz="1000" b="0">
                          <a:solidFill>
                            <a:schemeClr val="tx2"/>
                          </a:solidFill>
                        </a:rPr>
                        <a:t>フィルタリングレベル</a:t>
                      </a:r>
                    </a:p>
                  </a:txBody>
                  <a:tcPr anchor="ctr">
                    <a:solidFill>
                      <a:schemeClr val="tx2">
                        <a:lumMod val="40000"/>
                        <a:lumOff val="60000"/>
                      </a:schemeClr>
                    </a:solidFill>
                  </a:tcPr>
                </a:tc>
                <a:tc hMerge="1">
                  <a:txBody>
                    <a:bodyPr/>
                    <a:lstStyle/>
                    <a:p>
                      <a:endParaRPr kumimoji="1" lang="ja-JP" altLang="en-US"/>
                    </a:p>
                  </a:txBody>
                  <a:tcPr/>
                </a:tc>
                <a:tc>
                  <a:txBody>
                    <a:bodyPr/>
                    <a:lstStyle/>
                    <a:p>
                      <a:pPr algn="ctr"/>
                      <a:r>
                        <a:rPr kumimoji="1" lang="ja-JP" altLang="en-US" sz="1000" b="0">
                          <a:solidFill>
                            <a:schemeClr val="tx2"/>
                          </a:solidFill>
                        </a:rPr>
                        <a:t>高</a:t>
                      </a:r>
                    </a:p>
                  </a:txBody>
                  <a:tcPr anchor="ctr">
                    <a:solidFill>
                      <a:schemeClr val="tx2">
                        <a:lumMod val="40000"/>
                        <a:lumOff val="60000"/>
                      </a:schemeClr>
                    </a:solidFill>
                  </a:tcPr>
                </a:tc>
                <a:tc>
                  <a:txBody>
                    <a:bodyPr/>
                    <a:lstStyle/>
                    <a:p>
                      <a:pPr algn="ctr"/>
                      <a:r>
                        <a:rPr kumimoji="1" lang="ja-JP" altLang="en-US" sz="1000" b="0">
                          <a:solidFill>
                            <a:schemeClr val="tx2"/>
                          </a:solidFill>
                        </a:rPr>
                        <a:t>中</a:t>
                      </a:r>
                      <a:endParaRPr kumimoji="1" lang="ja-JP" altLang="en-US" sz="1600">
                        <a:solidFill>
                          <a:schemeClr val="tx2"/>
                        </a:solidFill>
                      </a:endParaRPr>
                    </a:p>
                  </a:txBody>
                  <a:tcPr anchor="ctr">
                    <a:solidFill>
                      <a:schemeClr val="tx2">
                        <a:lumMod val="40000"/>
                        <a:lumOff val="60000"/>
                      </a:schemeClr>
                    </a:solidFill>
                  </a:tcPr>
                </a:tc>
                <a:tc>
                  <a:txBody>
                    <a:bodyPr/>
                    <a:lstStyle/>
                    <a:p>
                      <a:pPr algn="ctr"/>
                      <a:r>
                        <a:rPr kumimoji="1" lang="ja-JP" altLang="en-US" sz="1000" b="0">
                          <a:solidFill>
                            <a:schemeClr val="tx2"/>
                          </a:solidFill>
                        </a:rPr>
                        <a:t>低</a:t>
                      </a:r>
                      <a:endParaRPr kumimoji="1" lang="ja-JP" altLang="en-US" sz="1600">
                        <a:solidFill>
                          <a:schemeClr val="tx2"/>
                        </a:solidFill>
                      </a:endParaRPr>
                    </a:p>
                  </a:txBody>
                  <a:tcPr anchor="ctr">
                    <a:solidFill>
                      <a:schemeClr val="tx2">
                        <a:lumMod val="40000"/>
                        <a:lumOff val="60000"/>
                      </a:schemeClr>
                    </a:solidFill>
                  </a:tcPr>
                </a:tc>
                <a:tc>
                  <a:txBody>
                    <a:bodyPr/>
                    <a:lstStyle/>
                    <a:p>
                      <a:pPr algn="ctr"/>
                      <a:r>
                        <a:rPr kumimoji="1" lang="ja-JP" altLang="en-US" sz="1000" b="0">
                          <a:solidFill>
                            <a:schemeClr val="tx2"/>
                          </a:solidFill>
                        </a:rPr>
                        <a:t>無</a:t>
                      </a:r>
                    </a:p>
                  </a:txBody>
                  <a:tcPr anchor="ctr">
                    <a:solidFill>
                      <a:schemeClr val="tx2">
                        <a:lumMod val="40000"/>
                        <a:lumOff val="60000"/>
                      </a:schemeClr>
                    </a:solidFill>
                  </a:tcPr>
                </a:tc>
                <a:extLst>
                  <a:ext uri="{0D108BD9-81ED-4DB2-BD59-A6C34878D82A}">
                    <a16:rowId xmlns:a16="http://schemas.microsoft.com/office/drawing/2014/main" val="3588938752"/>
                  </a:ext>
                </a:extLst>
              </a:tr>
              <a:tr h="370840">
                <a:tc rowSpan="3">
                  <a:txBody>
                    <a:bodyPr/>
                    <a:lstStyle/>
                    <a:p>
                      <a:r>
                        <a:rPr kumimoji="1" lang="en-US" altLang="ja-JP" sz="1000">
                          <a:solidFill>
                            <a:schemeClr val="tx2"/>
                          </a:solidFill>
                        </a:rPr>
                        <a:t>IP</a:t>
                      </a:r>
                      <a:r>
                        <a:rPr kumimoji="1" lang="ja-JP" altLang="en-US" sz="1000">
                          <a:solidFill>
                            <a:schemeClr val="tx2"/>
                          </a:solidFill>
                        </a:rPr>
                        <a:t>判定方式</a:t>
                      </a:r>
                    </a:p>
                  </a:txBody>
                  <a:tcPr anchor="ctr">
                    <a:solidFill>
                      <a:schemeClr val="accent1">
                        <a:lumMod val="20000"/>
                        <a:lumOff val="80000"/>
                      </a:schemeClr>
                    </a:solidFill>
                  </a:tcPr>
                </a:tc>
                <a:tc>
                  <a:txBody>
                    <a:bodyPr/>
                    <a:lstStyle/>
                    <a:p>
                      <a:r>
                        <a:rPr kumimoji="1" lang="ja-JP" altLang="en-US" sz="1000">
                          <a:solidFill>
                            <a:schemeClr val="tx2"/>
                          </a:solidFill>
                        </a:rPr>
                        <a:t>スコア</a:t>
                      </a:r>
                      <a:endParaRPr kumimoji="1" lang="en-US" altLang="ja-JP" sz="1000">
                        <a:solidFill>
                          <a:schemeClr val="tx2"/>
                        </a:solidFill>
                      </a:endParaRPr>
                    </a:p>
                    <a:p>
                      <a:r>
                        <a:rPr kumimoji="1" lang="ja-JP" altLang="en-US" sz="1000">
                          <a:solidFill>
                            <a:schemeClr val="tx2"/>
                          </a:solidFill>
                        </a:rPr>
                        <a:t>（</a:t>
                      </a:r>
                      <a:r>
                        <a:rPr kumimoji="1" lang="en-US" altLang="ja-JP" sz="1000">
                          <a:solidFill>
                            <a:schemeClr val="tx2"/>
                          </a:solidFill>
                        </a:rPr>
                        <a:t>IP</a:t>
                      </a:r>
                      <a:r>
                        <a:rPr kumimoji="1" lang="ja-JP" altLang="en-US" sz="1000">
                          <a:solidFill>
                            <a:schemeClr val="tx2"/>
                          </a:solidFill>
                        </a:rPr>
                        <a:t>評価）</a:t>
                      </a:r>
                      <a:endParaRPr kumimoji="1" lang="en-US" altLang="ja-JP" sz="1000">
                        <a:solidFill>
                          <a:schemeClr val="tx2"/>
                        </a:solidFill>
                      </a:endParaRPr>
                    </a:p>
                  </a:txBody>
                  <a:tcPr anchor="ctr">
                    <a:solidFill>
                      <a:schemeClr val="accent1">
                        <a:lumMod val="20000"/>
                        <a:lumOff val="80000"/>
                      </a:schemeClr>
                    </a:solidFill>
                  </a:tcPr>
                </a:tc>
                <a:tc>
                  <a:txBody>
                    <a:bodyPr/>
                    <a:lstStyle/>
                    <a:p>
                      <a:r>
                        <a:rPr kumimoji="1" lang="en-US" altLang="ja-JP" sz="1000">
                          <a:solidFill>
                            <a:schemeClr val="tx2"/>
                          </a:solidFill>
                        </a:rPr>
                        <a:t>20</a:t>
                      </a:r>
                      <a:r>
                        <a:rPr kumimoji="1" lang="ja-JP" altLang="en-US" sz="1000">
                          <a:solidFill>
                            <a:schemeClr val="tx2"/>
                          </a:solidFill>
                        </a:rPr>
                        <a:t>点以下</a:t>
                      </a:r>
                    </a:p>
                  </a:txBody>
                  <a:tcPr anchor="ctr">
                    <a:solidFill>
                      <a:schemeClr val="accent1">
                        <a:lumMod val="20000"/>
                        <a:lumOff val="80000"/>
                      </a:schemeClr>
                    </a:solidFill>
                  </a:tcPr>
                </a:tc>
                <a:tc>
                  <a:txBody>
                    <a:bodyPr/>
                    <a:lstStyle/>
                    <a:p>
                      <a:r>
                        <a:rPr kumimoji="1" lang="en-US" altLang="ja-JP" sz="1000">
                          <a:solidFill>
                            <a:schemeClr val="tx2"/>
                          </a:solidFill>
                        </a:rPr>
                        <a:t>10</a:t>
                      </a:r>
                      <a:r>
                        <a:rPr kumimoji="1" lang="ja-JP" altLang="en-US" sz="1000">
                          <a:solidFill>
                            <a:schemeClr val="tx2"/>
                          </a:solidFill>
                        </a:rPr>
                        <a:t>点以下</a:t>
                      </a:r>
                      <a:endParaRPr kumimoji="1" lang="ja-JP" altLang="en-US" sz="1600">
                        <a:solidFill>
                          <a:schemeClr val="tx2"/>
                        </a:solidFill>
                      </a:endParaRPr>
                    </a:p>
                  </a:txBody>
                  <a:tcPr anchor="ctr">
                    <a:solidFill>
                      <a:schemeClr val="accent1">
                        <a:lumMod val="20000"/>
                        <a:lumOff val="80000"/>
                      </a:schemeClr>
                    </a:solidFill>
                  </a:tcPr>
                </a:tc>
                <a:tc>
                  <a:txBody>
                    <a:bodyPr/>
                    <a:lstStyle/>
                    <a:p>
                      <a:r>
                        <a:rPr kumimoji="1" lang="en-US" altLang="ja-JP" sz="1000">
                          <a:solidFill>
                            <a:schemeClr val="tx2"/>
                          </a:solidFill>
                        </a:rPr>
                        <a:t>4</a:t>
                      </a:r>
                      <a:r>
                        <a:rPr kumimoji="1" lang="ja-JP" altLang="en-US" sz="1000">
                          <a:solidFill>
                            <a:schemeClr val="tx2"/>
                          </a:solidFill>
                        </a:rPr>
                        <a:t>点以下</a:t>
                      </a:r>
                      <a:endParaRPr kumimoji="1" lang="ja-JP" altLang="en-US" sz="1600">
                        <a:solidFill>
                          <a:schemeClr val="tx2"/>
                        </a:solidFill>
                      </a:endParaRPr>
                    </a:p>
                  </a:txBody>
                  <a:tcPr anchor="ct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a:solidFill>
                            <a:schemeClr val="tx2"/>
                          </a:solidFill>
                        </a:rPr>
                        <a:t>スルー</a:t>
                      </a:r>
                    </a:p>
                  </a:txBody>
                  <a:tcPr anchor="ctr">
                    <a:solidFill>
                      <a:schemeClr val="accent1">
                        <a:lumMod val="20000"/>
                        <a:lumOff val="80000"/>
                      </a:schemeClr>
                    </a:solidFill>
                  </a:tcPr>
                </a:tc>
                <a:extLst>
                  <a:ext uri="{0D108BD9-81ED-4DB2-BD59-A6C34878D82A}">
                    <a16:rowId xmlns:a16="http://schemas.microsoft.com/office/drawing/2014/main" val="1566844829"/>
                  </a:ext>
                </a:extLst>
              </a:tr>
              <a:tr h="370840">
                <a:tc vMerge="1">
                  <a:txBody>
                    <a:bodyPr/>
                    <a:lstStyle/>
                    <a:p>
                      <a:endParaRPr kumimoji="1" lang="ja-JP" altLang="en-US"/>
                    </a:p>
                  </a:txBody>
                  <a:tcPr/>
                </a:tc>
                <a:tc>
                  <a:txBody>
                    <a:bodyPr/>
                    <a:lstStyle/>
                    <a:p>
                      <a:r>
                        <a:rPr kumimoji="1" lang="ja-JP" altLang="en-US" sz="1000">
                          <a:solidFill>
                            <a:schemeClr val="tx2"/>
                          </a:solidFill>
                        </a:rPr>
                        <a:t>脅威</a:t>
                      </a:r>
                    </a:p>
                  </a:txBody>
                  <a:tcPr anchor="ctr">
                    <a:solidFill>
                      <a:schemeClr val="accent1">
                        <a:lumMod val="20000"/>
                        <a:lumOff val="80000"/>
                      </a:schemeClr>
                    </a:solidFill>
                  </a:tcPr>
                </a:tc>
                <a:tc gridSpan="3">
                  <a:txBody>
                    <a:bodyPr/>
                    <a:lstStyle/>
                    <a:p>
                      <a:pPr algn="ctr"/>
                      <a:r>
                        <a:rPr kumimoji="1" lang="ja-JP" altLang="en-US" sz="1000">
                          <a:solidFill>
                            <a:schemeClr val="tx2"/>
                          </a:solidFill>
                        </a:rPr>
                        <a:t>脅威カテゴリ</a:t>
                      </a:r>
                      <a:r>
                        <a:rPr kumimoji="1" lang="en-US" altLang="ja-JP" sz="1000">
                          <a:solidFill>
                            <a:schemeClr val="tx2"/>
                          </a:solidFill>
                        </a:rPr>
                        <a:t>6</a:t>
                      </a:r>
                      <a:r>
                        <a:rPr kumimoji="1" lang="ja-JP" altLang="en-US" sz="1000">
                          <a:solidFill>
                            <a:schemeClr val="tx2"/>
                          </a:solidFill>
                        </a:rPr>
                        <a:t>種</a:t>
                      </a:r>
                    </a:p>
                  </a:txBody>
                  <a:tcPr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a:solidFill>
                            <a:schemeClr val="tx2"/>
                          </a:solidFill>
                        </a:rPr>
                        <a:t>スルー</a:t>
                      </a:r>
                    </a:p>
                  </a:txBody>
                  <a:tcPr anchor="ctr">
                    <a:solidFill>
                      <a:schemeClr val="accent1">
                        <a:lumMod val="20000"/>
                        <a:lumOff val="80000"/>
                      </a:schemeClr>
                    </a:solidFill>
                  </a:tcPr>
                </a:tc>
                <a:extLst>
                  <a:ext uri="{0D108BD9-81ED-4DB2-BD59-A6C34878D82A}">
                    <a16:rowId xmlns:a16="http://schemas.microsoft.com/office/drawing/2014/main" val="3658350941"/>
                  </a:ext>
                </a:extLst>
              </a:tr>
              <a:tr h="385789">
                <a:tc vMerge="1">
                  <a:txBody>
                    <a:bodyPr/>
                    <a:lstStyle/>
                    <a:p>
                      <a:endParaRPr kumimoji="1" lang="ja-JP" altLang="en-US"/>
                    </a:p>
                  </a:txBody>
                  <a:tcPr/>
                </a:tc>
                <a:tc>
                  <a:txBody>
                    <a:bodyPr/>
                    <a:lstStyle/>
                    <a:p>
                      <a:r>
                        <a:rPr kumimoji="1" lang="ja-JP" altLang="en-US" sz="1000">
                          <a:solidFill>
                            <a:schemeClr val="tx2"/>
                          </a:solidFill>
                        </a:rPr>
                        <a:t>スコアと</a:t>
                      </a:r>
                      <a:endParaRPr kumimoji="1" lang="en-US" altLang="ja-JP" sz="1000">
                        <a:solidFill>
                          <a:schemeClr val="tx2"/>
                        </a:solidFill>
                      </a:endParaRPr>
                    </a:p>
                    <a:p>
                      <a:r>
                        <a:rPr kumimoji="1" lang="ja-JP" altLang="en-US" sz="1000">
                          <a:solidFill>
                            <a:schemeClr val="tx2"/>
                          </a:solidFill>
                        </a:rPr>
                        <a:t>脅威</a:t>
                      </a:r>
                    </a:p>
                  </a:txBody>
                  <a:tcPr anchor="ct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a:solidFill>
                            <a:schemeClr val="tx2"/>
                          </a:solidFill>
                        </a:rPr>
                        <a:t>20</a:t>
                      </a:r>
                      <a:r>
                        <a:rPr kumimoji="1" lang="ja-JP" altLang="en-US" sz="1000">
                          <a:solidFill>
                            <a:schemeClr val="tx2"/>
                          </a:solidFill>
                        </a:rPr>
                        <a:t>点以下</a:t>
                      </a:r>
                    </a:p>
                    <a:p>
                      <a:r>
                        <a:rPr kumimoji="1" lang="en-US" altLang="ja-JP" sz="1000">
                          <a:solidFill>
                            <a:schemeClr val="tx2"/>
                          </a:solidFill>
                        </a:rPr>
                        <a:t>OR</a:t>
                      </a:r>
                    </a:p>
                    <a:p>
                      <a:r>
                        <a:rPr kumimoji="1" lang="ja-JP" altLang="en-US" sz="1000">
                          <a:solidFill>
                            <a:schemeClr val="tx2"/>
                          </a:solidFill>
                        </a:rPr>
                        <a:t>脅威カテゴリ</a:t>
                      </a:r>
                      <a:endParaRPr kumimoji="1" lang="en-US" altLang="ja-JP" sz="1000">
                        <a:solidFill>
                          <a:schemeClr val="tx2"/>
                        </a:solidFill>
                      </a:endParaRPr>
                    </a:p>
                  </a:txBody>
                  <a:tcPr anchor="ct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a:solidFill>
                            <a:schemeClr val="tx2"/>
                          </a:solidFill>
                        </a:rPr>
                        <a:t>10</a:t>
                      </a:r>
                      <a:r>
                        <a:rPr kumimoji="1" lang="ja-JP" altLang="en-US" sz="1000">
                          <a:solidFill>
                            <a:schemeClr val="tx2"/>
                          </a:solidFill>
                        </a:rPr>
                        <a:t>点以下</a:t>
                      </a:r>
                    </a:p>
                    <a:p>
                      <a:r>
                        <a:rPr kumimoji="1" lang="en-US" altLang="ja-JP" sz="1000">
                          <a:solidFill>
                            <a:schemeClr val="tx2"/>
                          </a:solidFill>
                        </a:rPr>
                        <a:t>OR</a:t>
                      </a:r>
                    </a:p>
                    <a:p>
                      <a:r>
                        <a:rPr kumimoji="1" lang="ja-JP" altLang="en-US" sz="1000">
                          <a:solidFill>
                            <a:schemeClr val="tx2"/>
                          </a:solidFill>
                        </a:rPr>
                        <a:t>脅威カテゴリ</a:t>
                      </a:r>
                      <a:endParaRPr kumimoji="1" lang="ja-JP" altLang="en-US" sz="1400">
                        <a:solidFill>
                          <a:schemeClr val="tx2"/>
                        </a:solidFill>
                      </a:endParaRPr>
                    </a:p>
                  </a:txBody>
                  <a:tcPr anchor="ct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a:solidFill>
                            <a:schemeClr val="tx2"/>
                          </a:solidFill>
                        </a:rPr>
                        <a:t>4</a:t>
                      </a:r>
                      <a:r>
                        <a:rPr kumimoji="1" lang="ja-JP" altLang="en-US" sz="1000">
                          <a:solidFill>
                            <a:schemeClr val="tx2"/>
                          </a:solidFill>
                        </a:rPr>
                        <a:t>点以下</a:t>
                      </a:r>
                    </a:p>
                    <a:p>
                      <a:r>
                        <a:rPr kumimoji="1" lang="en-US" altLang="ja-JP" sz="1000">
                          <a:solidFill>
                            <a:schemeClr val="tx2"/>
                          </a:solidFill>
                        </a:rPr>
                        <a:t>OR</a:t>
                      </a:r>
                    </a:p>
                    <a:p>
                      <a:r>
                        <a:rPr kumimoji="1" lang="ja-JP" altLang="en-US" sz="1000">
                          <a:solidFill>
                            <a:schemeClr val="tx2"/>
                          </a:solidFill>
                        </a:rPr>
                        <a:t>脅威カテゴリ</a:t>
                      </a:r>
                      <a:endParaRPr kumimoji="1" lang="ja-JP" altLang="en-US" sz="1600">
                        <a:solidFill>
                          <a:schemeClr val="tx2"/>
                        </a:solidFill>
                      </a:endParaRPr>
                    </a:p>
                  </a:txBody>
                  <a:tcPr anchor="ctr">
                    <a:solidFill>
                      <a:schemeClr val="accent1">
                        <a:lumMod val="20000"/>
                        <a:lumOff val="80000"/>
                      </a:schemeClr>
                    </a:solidFill>
                  </a:tcPr>
                </a:tc>
                <a:tc>
                  <a:txBody>
                    <a:bodyPr/>
                    <a:lstStyle/>
                    <a:p>
                      <a:r>
                        <a:rPr kumimoji="1" lang="ja-JP" altLang="en-US" sz="1000">
                          <a:solidFill>
                            <a:schemeClr val="tx2"/>
                          </a:solidFill>
                        </a:rPr>
                        <a:t>スルー</a:t>
                      </a:r>
                    </a:p>
                  </a:txBody>
                  <a:tcPr anchor="ctr">
                    <a:solidFill>
                      <a:schemeClr val="accent1">
                        <a:lumMod val="20000"/>
                        <a:lumOff val="80000"/>
                      </a:schemeClr>
                    </a:solidFill>
                  </a:tcPr>
                </a:tc>
                <a:extLst>
                  <a:ext uri="{0D108BD9-81ED-4DB2-BD59-A6C34878D82A}">
                    <a16:rowId xmlns:a16="http://schemas.microsoft.com/office/drawing/2014/main" val="3909885289"/>
                  </a:ext>
                </a:extLst>
              </a:tr>
            </a:tbl>
          </a:graphicData>
        </a:graphic>
      </p:graphicFrame>
    </p:spTree>
    <p:extLst>
      <p:ext uri="{BB962C8B-B14F-4D97-AF65-F5344CB8AC3E}">
        <p14:creationId xmlns:p14="http://schemas.microsoft.com/office/powerpoint/2010/main" val="579924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244368-7B16-7C5C-D0D2-C67987F61F07}"/>
              </a:ext>
            </a:extLst>
          </p:cNvPr>
          <p:cNvSpPr>
            <a:spLocks noGrp="1"/>
          </p:cNvSpPr>
          <p:nvPr>
            <p:ph type="title"/>
          </p:nvPr>
        </p:nvSpPr>
        <p:spPr/>
        <p:txBody>
          <a:bodyPr/>
          <a:lstStyle/>
          <a:p>
            <a:r>
              <a:rPr kumimoji="1" lang="en-US" altLang="ja-JP"/>
              <a:t>2. IP</a:t>
            </a:r>
            <a:r>
              <a:rPr kumimoji="1" lang="ja-JP" altLang="en-US"/>
              <a:t>ブラックリスト登録</a:t>
            </a:r>
          </a:p>
        </p:txBody>
      </p:sp>
      <p:sp>
        <p:nvSpPr>
          <p:cNvPr id="3" name="テキスト プレースホルダー 2">
            <a:extLst>
              <a:ext uri="{FF2B5EF4-FFF2-40B4-BE49-F238E27FC236}">
                <a16:creationId xmlns:a16="http://schemas.microsoft.com/office/drawing/2014/main" id="{9ABBA9D0-EB91-E6C9-AB86-4C63D172F3D4}"/>
              </a:ext>
            </a:extLst>
          </p:cNvPr>
          <p:cNvSpPr>
            <a:spLocks noGrp="1"/>
          </p:cNvSpPr>
          <p:nvPr>
            <p:ph type="body" sz="quarter" idx="13"/>
          </p:nvPr>
        </p:nvSpPr>
        <p:spPr/>
        <p:txBody>
          <a:bodyPr/>
          <a:lstStyle/>
          <a:p>
            <a:r>
              <a:rPr kumimoji="1" lang="ja-JP" altLang="en-US"/>
              <a:t>①　管理画面にログイン後、右上部の</a:t>
            </a:r>
            <a:r>
              <a:rPr lang="ja-JP" altLang="en-US"/>
              <a:t>「</a:t>
            </a:r>
            <a:r>
              <a:rPr kumimoji="1" lang="ja-JP" altLang="en-US"/>
              <a:t>設定</a:t>
            </a:r>
            <a:r>
              <a:rPr lang="ja-JP" altLang="en-US"/>
              <a:t>」</a:t>
            </a:r>
            <a:r>
              <a:rPr kumimoji="1" lang="ja-JP" altLang="en-US"/>
              <a:t>をクリックし、</a:t>
            </a:r>
            <a:br>
              <a:rPr kumimoji="1" lang="en-US" altLang="ja-JP"/>
            </a:br>
            <a:r>
              <a:rPr kumimoji="1" lang="ja-JP" altLang="en-US"/>
              <a:t>　　左部の</a:t>
            </a:r>
            <a:r>
              <a:rPr lang="ja-JP" altLang="en-US"/>
              <a:t>「</a:t>
            </a:r>
            <a:r>
              <a:rPr kumimoji="1" lang="en-US" altLang="ja-JP"/>
              <a:t>IP</a:t>
            </a:r>
            <a:r>
              <a:rPr kumimoji="1" lang="ja-JP" altLang="en-US"/>
              <a:t>フィルタリング</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5197EF2C-58A3-BAAD-04F7-35209D0B3F3A}"/>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EF78F2C7-0909-2DCF-EE89-555E2822179C}"/>
              </a:ext>
            </a:extLst>
          </p:cNvPr>
          <p:cNvSpPr>
            <a:spLocks noGrp="1"/>
          </p:cNvSpPr>
          <p:nvPr>
            <p:ph type="sldNum" sz="quarter" idx="16"/>
          </p:nvPr>
        </p:nvSpPr>
        <p:spPr/>
        <p:txBody>
          <a:bodyPr/>
          <a:lstStyle/>
          <a:p>
            <a:fld id="{D57F1E4F-1CFF-5643-939E-217C01CDF565}" type="slidenum">
              <a:rPr lang="en-US" smtClean="0"/>
              <a:pPr/>
              <a:t>5</a:t>
            </a:fld>
            <a:endParaRPr lang="en-US" dirty="0"/>
          </a:p>
        </p:txBody>
      </p:sp>
      <p:sp>
        <p:nvSpPr>
          <p:cNvPr id="6" name="テキスト プレースホルダー 5">
            <a:extLst>
              <a:ext uri="{FF2B5EF4-FFF2-40B4-BE49-F238E27FC236}">
                <a16:creationId xmlns:a16="http://schemas.microsoft.com/office/drawing/2014/main" id="{FE94C398-1E7A-0B8E-F0F9-F69D9462E794}"/>
              </a:ext>
            </a:extLst>
          </p:cNvPr>
          <p:cNvSpPr>
            <a:spLocks noGrp="1"/>
          </p:cNvSpPr>
          <p:nvPr>
            <p:ph type="body" sz="quarter" idx="17"/>
          </p:nvPr>
        </p:nvSpPr>
        <p:spPr/>
        <p:txBody>
          <a:bodyPr/>
          <a:lstStyle/>
          <a:p>
            <a:r>
              <a:rPr kumimoji="1" lang="ja-JP" altLang="en-US"/>
              <a:t>②　「ブラックリスト」をクリックします</a:t>
            </a:r>
          </a:p>
        </p:txBody>
      </p:sp>
      <p:sp>
        <p:nvSpPr>
          <p:cNvPr id="7" name="テキスト プレースホルダー 6">
            <a:extLst>
              <a:ext uri="{FF2B5EF4-FFF2-40B4-BE49-F238E27FC236}">
                <a16:creationId xmlns:a16="http://schemas.microsoft.com/office/drawing/2014/main" id="{3DE1E69B-4EAB-5A51-844A-C5C814740B06}"/>
              </a:ext>
            </a:extLst>
          </p:cNvPr>
          <p:cNvSpPr>
            <a:spLocks noGrp="1"/>
          </p:cNvSpPr>
          <p:nvPr>
            <p:ph type="body" sz="quarter" idx="18"/>
          </p:nvPr>
        </p:nvSpPr>
        <p:spPr/>
        <p:txBody>
          <a:bodyPr/>
          <a:lstStyle/>
          <a:p>
            <a:r>
              <a:rPr kumimoji="1" lang="ja-JP" altLang="en-US"/>
              <a:t>特定の</a:t>
            </a:r>
            <a:r>
              <a:rPr kumimoji="1" lang="en-US" altLang="ja-JP"/>
              <a:t>IP</a:t>
            </a:r>
            <a:r>
              <a:rPr kumimoji="1" lang="ja-JP" altLang="en-US"/>
              <a:t>に対してブロックする手順について説明します</a:t>
            </a:r>
          </a:p>
        </p:txBody>
      </p:sp>
      <p:pic>
        <p:nvPicPr>
          <p:cNvPr id="8" name="図 7"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BE75A8B5-B36F-B45E-CE31-9902D86B2DE6}"/>
              </a:ext>
            </a:extLst>
          </p:cNvPr>
          <p:cNvPicPr>
            <a:picLocks noChangeAspect="1"/>
          </p:cNvPicPr>
          <p:nvPr/>
        </p:nvPicPr>
        <p:blipFill>
          <a:blip r:embed="rId2"/>
          <a:stretch>
            <a:fillRect/>
          </a:stretch>
        </p:blipFill>
        <p:spPr>
          <a:xfrm>
            <a:off x="1538596" y="2340678"/>
            <a:ext cx="3600000" cy="2836227"/>
          </a:xfrm>
          <a:prstGeom prst="rect">
            <a:avLst/>
          </a:prstGeom>
          <a:ln w="12700">
            <a:solidFill>
              <a:schemeClr val="tx1"/>
            </a:solidFill>
          </a:ln>
        </p:spPr>
      </p:pic>
      <p:sp>
        <p:nvSpPr>
          <p:cNvPr id="9" name="正方形/長方形 8">
            <a:extLst>
              <a:ext uri="{FF2B5EF4-FFF2-40B4-BE49-F238E27FC236}">
                <a16:creationId xmlns:a16="http://schemas.microsoft.com/office/drawing/2014/main" id="{45217F32-A3E1-725F-381B-6F6138EC7817}"/>
              </a:ext>
            </a:extLst>
          </p:cNvPr>
          <p:cNvSpPr/>
          <p:nvPr/>
        </p:nvSpPr>
        <p:spPr>
          <a:xfrm>
            <a:off x="4025900" y="2357438"/>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499E9A4D-CF7F-6A11-8F80-65E03565C819}"/>
              </a:ext>
            </a:extLst>
          </p:cNvPr>
          <p:cNvSpPr/>
          <p:nvPr/>
        </p:nvSpPr>
        <p:spPr>
          <a:xfrm>
            <a:off x="1797050" y="3193255"/>
            <a:ext cx="500856" cy="881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D3DDA32B-D6A2-5FCB-58F6-28ED3D193CBD}"/>
              </a:ext>
            </a:extLst>
          </p:cNvPr>
          <p:cNvPicPr>
            <a:picLocks noChangeAspect="1"/>
          </p:cNvPicPr>
          <p:nvPr/>
        </p:nvPicPr>
        <p:blipFill>
          <a:blip r:embed="rId3"/>
          <a:stretch>
            <a:fillRect/>
          </a:stretch>
        </p:blipFill>
        <p:spPr>
          <a:xfrm>
            <a:off x="7050755" y="2073922"/>
            <a:ext cx="3600000" cy="2397007"/>
          </a:xfrm>
          <a:prstGeom prst="rect">
            <a:avLst/>
          </a:prstGeom>
          <a:ln w="12700">
            <a:solidFill>
              <a:schemeClr val="tx1"/>
            </a:solidFill>
          </a:ln>
        </p:spPr>
      </p:pic>
      <p:sp>
        <p:nvSpPr>
          <p:cNvPr id="12" name="正方形/長方形 11">
            <a:extLst>
              <a:ext uri="{FF2B5EF4-FFF2-40B4-BE49-F238E27FC236}">
                <a16:creationId xmlns:a16="http://schemas.microsoft.com/office/drawing/2014/main" id="{D6BA321E-435F-F63B-5C6B-811059A8E7B6}"/>
              </a:ext>
            </a:extLst>
          </p:cNvPr>
          <p:cNvSpPr/>
          <p:nvPr/>
        </p:nvSpPr>
        <p:spPr>
          <a:xfrm>
            <a:off x="8212930" y="3469481"/>
            <a:ext cx="904875"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6673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2C4C09-3725-1E81-C65D-E9490F61DB93}"/>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6A8C985B-00CE-087B-1885-1AAF0579DD86}"/>
              </a:ext>
            </a:extLst>
          </p:cNvPr>
          <p:cNvSpPr>
            <a:spLocks noGrp="1"/>
          </p:cNvSpPr>
          <p:nvPr>
            <p:ph type="body" sz="quarter" idx="13"/>
          </p:nvPr>
        </p:nvSpPr>
        <p:spPr/>
        <p:txBody>
          <a:bodyPr/>
          <a:lstStyle/>
          <a:p>
            <a:r>
              <a:rPr kumimoji="1" lang="ja-JP" altLang="en-US"/>
              <a:t>③　「追加」をクリックします</a:t>
            </a:r>
          </a:p>
        </p:txBody>
      </p:sp>
      <p:sp>
        <p:nvSpPr>
          <p:cNvPr id="4" name="フッター プレースホルダー 3">
            <a:extLst>
              <a:ext uri="{FF2B5EF4-FFF2-40B4-BE49-F238E27FC236}">
                <a16:creationId xmlns:a16="http://schemas.microsoft.com/office/drawing/2014/main" id="{9F162503-8CBE-4ACF-2837-43985062D441}"/>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124B63A7-E508-06DE-5D91-5D5F4D03F89C}"/>
              </a:ext>
            </a:extLst>
          </p:cNvPr>
          <p:cNvSpPr>
            <a:spLocks noGrp="1"/>
          </p:cNvSpPr>
          <p:nvPr>
            <p:ph type="sldNum" sz="quarter" idx="16"/>
          </p:nvPr>
        </p:nvSpPr>
        <p:spPr/>
        <p:txBody>
          <a:bodyPr/>
          <a:lstStyle/>
          <a:p>
            <a:fld id="{D57F1E4F-1CFF-5643-939E-217C01CDF565}" type="slidenum">
              <a:rPr lang="en-US" smtClean="0"/>
              <a:pPr/>
              <a:t>6</a:t>
            </a:fld>
            <a:endParaRPr lang="en-US" dirty="0"/>
          </a:p>
        </p:txBody>
      </p:sp>
      <p:sp>
        <p:nvSpPr>
          <p:cNvPr id="6" name="テキスト プレースホルダー 5">
            <a:extLst>
              <a:ext uri="{FF2B5EF4-FFF2-40B4-BE49-F238E27FC236}">
                <a16:creationId xmlns:a16="http://schemas.microsoft.com/office/drawing/2014/main" id="{1780F02A-71EE-4504-4DE8-22FCDB522EA9}"/>
              </a:ext>
            </a:extLst>
          </p:cNvPr>
          <p:cNvSpPr>
            <a:spLocks noGrp="1"/>
          </p:cNvSpPr>
          <p:nvPr>
            <p:ph type="body" sz="quarter" idx="17"/>
          </p:nvPr>
        </p:nvSpPr>
        <p:spPr/>
        <p:txBody>
          <a:bodyPr/>
          <a:lstStyle/>
          <a:p>
            <a:r>
              <a:rPr kumimoji="1" lang="ja-JP" altLang="en-US"/>
              <a:t>④　ブラックリストに登録したい</a:t>
            </a:r>
            <a:r>
              <a:rPr kumimoji="1" lang="en-US" altLang="ja-JP"/>
              <a:t>IP</a:t>
            </a:r>
            <a:r>
              <a:rPr kumimoji="1" lang="ja-JP" altLang="en-US"/>
              <a:t>を入力し、</a:t>
            </a:r>
            <a:r>
              <a:rPr lang="ja-JP" altLang="en-US"/>
              <a:t>「</a:t>
            </a:r>
            <a:r>
              <a:rPr kumimoji="1" lang="ja-JP" altLang="en-US"/>
              <a:t>追加</a:t>
            </a:r>
            <a:r>
              <a:rPr lang="ja-JP" altLang="en-US"/>
              <a:t>」</a:t>
            </a:r>
            <a:r>
              <a:rPr kumimoji="1" lang="ja-JP" altLang="en-US"/>
              <a:t>を</a:t>
            </a:r>
            <a:br>
              <a:rPr kumimoji="1" lang="en-US" altLang="ja-JP"/>
            </a:br>
            <a:r>
              <a:rPr kumimoji="1" lang="ja-JP" altLang="en-US"/>
              <a:t>　　クリックします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203F6F20-97D2-A82F-54A1-2C7F768B8381}"/>
              </a:ext>
            </a:extLst>
          </p:cNvPr>
          <p:cNvPicPr>
            <a:picLocks noChangeAspect="1"/>
          </p:cNvPicPr>
          <p:nvPr/>
        </p:nvPicPr>
        <p:blipFill>
          <a:blip r:embed="rId2"/>
          <a:stretch>
            <a:fillRect/>
          </a:stretch>
        </p:blipFill>
        <p:spPr>
          <a:xfrm>
            <a:off x="1541245" y="1394034"/>
            <a:ext cx="3600000" cy="2577173"/>
          </a:xfrm>
          <a:prstGeom prst="rect">
            <a:avLst/>
          </a:prstGeom>
          <a:ln w="12700">
            <a:solidFill>
              <a:schemeClr val="tx1"/>
            </a:solidFill>
          </a:ln>
        </p:spPr>
      </p:pic>
      <p:pic>
        <p:nvPicPr>
          <p:cNvPr id="10" name="図 9"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AA0FA82E-4821-634F-1DD4-F00258EACD71}"/>
              </a:ext>
            </a:extLst>
          </p:cNvPr>
          <p:cNvPicPr>
            <a:picLocks noChangeAspect="1"/>
          </p:cNvPicPr>
          <p:nvPr/>
        </p:nvPicPr>
        <p:blipFill>
          <a:blip r:embed="rId3"/>
          <a:stretch>
            <a:fillRect/>
          </a:stretch>
        </p:blipFill>
        <p:spPr>
          <a:xfrm>
            <a:off x="7050755" y="1596208"/>
            <a:ext cx="3600000" cy="2446210"/>
          </a:xfrm>
          <a:prstGeom prst="rect">
            <a:avLst/>
          </a:prstGeom>
          <a:ln w="12700">
            <a:solidFill>
              <a:schemeClr val="tx1"/>
            </a:solidFill>
          </a:ln>
        </p:spPr>
      </p:pic>
      <p:sp>
        <p:nvSpPr>
          <p:cNvPr id="11" name="正方形/長方形 10">
            <a:extLst>
              <a:ext uri="{FF2B5EF4-FFF2-40B4-BE49-F238E27FC236}">
                <a16:creationId xmlns:a16="http://schemas.microsoft.com/office/drawing/2014/main" id="{B21391AE-DBFE-2F75-F9FA-04E784347CC8}"/>
              </a:ext>
            </a:extLst>
          </p:cNvPr>
          <p:cNvSpPr/>
          <p:nvPr/>
        </p:nvSpPr>
        <p:spPr>
          <a:xfrm>
            <a:off x="4388644" y="2809875"/>
            <a:ext cx="204786"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5C0A7F9-46B4-BA0B-7520-13C8376E5060}"/>
              </a:ext>
            </a:extLst>
          </p:cNvPr>
          <p:cNvSpPr/>
          <p:nvPr/>
        </p:nvSpPr>
        <p:spPr>
          <a:xfrm>
            <a:off x="9906000" y="3101975"/>
            <a:ext cx="192880"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A831B3A-FFE8-61BE-6E7A-3174A1B8EFAA}"/>
              </a:ext>
            </a:extLst>
          </p:cNvPr>
          <p:cNvSpPr/>
          <p:nvPr/>
        </p:nvSpPr>
        <p:spPr>
          <a:xfrm>
            <a:off x="8122364" y="2682620"/>
            <a:ext cx="2056686" cy="17488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3273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566B1B-235B-5CB4-ECB8-50308315054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D46FF5C5-10EE-ABB1-EB3F-E08AB34B5BE4}"/>
              </a:ext>
            </a:extLst>
          </p:cNvPr>
          <p:cNvSpPr>
            <a:spLocks noGrp="1"/>
          </p:cNvSpPr>
          <p:nvPr>
            <p:ph type="body" sz="quarter" idx="13"/>
          </p:nvPr>
        </p:nvSpPr>
        <p:spPr/>
        <p:txBody>
          <a:bodyPr/>
          <a:lstStyle/>
          <a:p>
            <a:r>
              <a:rPr kumimoji="1" lang="ja-JP" altLang="en-US"/>
              <a:t>⑤　設定内容を確認し、</a:t>
            </a:r>
            <a:r>
              <a:rPr lang="ja-JP" altLang="en-US"/>
              <a:t>「</a:t>
            </a:r>
            <a:r>
              <a:rPr kumimoji="1" lang="ja-JP" altLang="en-US"/>
              <a:t>追加</a:t>
            </a:r>
            <a:r>
              <a:rPr lang="ja-JP" altLang="en-US"/>
              <a:t>」</a:t>
            </a:r>
            <a:r>
              <a:rPr kumimoji="1" lang="ja-JP" altLang="en-US"/>
              <a:t>をクリックして設定は完了です</a:t>
            </a:r>
          </a:p>
        </p:txBody>
      </p:sp>
      <p:sp>
        <p:nvSpPr>
          <p:cNvPr id="4" name="フッター プレースホルダー 3">
            <a:extLst>
              <a:ext uri="{FF2B5EF4-FFF2-40B4-BE49-F238E27FC236}">
                <a16:creationId xmlns:a16="http://schemas.microsoft.com/office/drawing/2014/main" id="{9E2CC62C-34D5-8B07-8612-ADB2AE46CC0C}"/>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0BBEA782-5B27-AF3E-6356-C104622581BC}"/>
              </a:ext>
            </a:extLst>
          </p:cNvPr>
          <p:cNvSpPr>
            <a:spLocks noGrp="1"/>
          </p:cNvSpPr>
          <p:nvPr>
            <p:ph type="sldNum" sz="quarter" idx="16"/>
          </p:nvPr>
        </p:nvSpPr>
        <p:spPr/>
        <p:txBody>
          <a:bodyPr/>
          <a:lstStyle/>
          <a:p>
            <a:fld id="{D57F1E4F-1CFF-5643-939E-217C01CDF565}" type="slidenum">
              <a:rPr lang="en-US" smtClean="0"/>
              <a:pPr/>
              <a:t>7</a:t>
            </a:fld>
            <a:endParaRPr lang="en-US" dirty="0"/>
          </a:p>
        </p:txBody>
      </p:sp>
      <p:sp>
        <p:nvSpPr>
          <p:cNvPr id="6" name="テキスト プレースホルダー 5">
            <a:extLst>
              <a:ext uri="{FF2B5EF4-FFF2-40B4-BE49-F238E27FC236}">
                <a16:creationId xmlns:a16="http://schemas.microsoft.com/office/drawing/2014/main" id="{B46C1475-C3D7-25BD-6587-9590D17F4A2C}"/>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636A6A23-3D18-3F60-3480-A6EF485A6CE9}"/>
              </a:ext>
            </a:extLst>
          </p:cNvPr>
          <p:cNvPicPr>
            <a:picLocks noChangeAspect="1"/>
          </p:cNvPicPr>
          <p:nvPr/>
        </p:nvPicPr>
        <p:blipFill>
          <a:blip r:embed="rId2"/>
          <a:stretch>
            <a:fillRect/>
          </a:stretch>
        </p:blipFill>
        <p:spPr>
          <a:xfrm>
            <a:off x="1541245" y="1457324"/>
            <a:ext cx="3600000" cy="2561193"/>
          </a:xfrm>
          <a:prstGeom prst="rect">
            <a:avLst/>
          </a:prstGeom>
          <a:ln w="12700">
            <a:solidFill>
              <a:schemeClr val="tx1"/>
            </a:solidFill>
          </a:ln>
        </p:spPr>
      </p:pic>
      <p:sp>
        <p:nvSpPr>
          <p:cNvPr id="9" name="正方形/長方形 8">
            <a:extLst>
              <a:ext uri="{FF2B5EF4-FFF2-40B4-BE49-F238E27FC236}">
                <a16:creationId xmlns:a16="http://schemas.microsoft.com/office/drawing/2014/main" id="{A762457E-3C3C-E669-DFD1-3FC8211185C5}"/>
              </a:ext>
            </a:extLst>
          </p:cNvPr>
          <p:cNvSpPr/>
          <p:nvPr/>
        </p:nvSpPr>
        <p:spPr>
          <a:xfrm>
            <a:off x="4395787" y="2981325"/>
            <a:ext cx="204786"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8125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6CACFB-07EA-F3B0-0282-C7AFBDDF53A6}"/>
              </a:ext>
            </a:extLst>
          </p:cNvPr>
          <p:cNvSpPr>
            <a:spLocks noGrp="1"/>
          </p:cNvSpPr>
          <p:nvPr>
            <p:ph type="title"/>
          </p:nvPr>
        </p:nvSpPr>
        <p:spPr/>
        <p:txBody>
          <a:bodyPr/>
          <a:lstStyle/>
          <a:p>
            <a:r>
              <a:rPr kumimoji="1" lang="en-US" altLang="ja-JP"/>
              <a:t>3. IP</a:t>
            </a:r>
            <a:r>
              <a:rPr kumimoji="1" lang="ja-JP" altLang="en-US"/>
              <a:t>ブラックリスト削除</a:t>
            </a:r>
          </a:p>
        </p:txBody>
      </p:sp>
      <p:sp>
        <p:nvSpPr>
          <p:cNvPr id="3" name="テキスト プレースホルダー 2">
            <a:extLst>
              <a:ext uri="{FF2B5EF4-FFF2-40B4-BE49-F238E27FC236}">
                <a16:creationId xmlns:a16="http://schemas.microsoft.com/office/drawing/2014/main" id="{097307A2-F590-8879-CD6F-94938A7298C7}"/>
              </a:ext>
            </a:extLst>
          </p:cNvPr>
          <p:cNvSpPr>
            <a:spLocks noGrp="1"/>
          </p:cNvSpPr>
          <p:nvPr>
            <p:ph type="body" sz="quarter" idx="13"/>
          </p:nvPr>
        </p:nvSpPr>
        <p:spPr/>
        <p:txBody>
          <a:bodyPr/>
          <a:lstStyle/>
          <a:p>
            <a:r>
              <a:rPr kumimoji="1" lang="ja-JP" altLang="en-US"/>
              <a:t>①　管理画面にログイン後、右上</a:t>
            </a:r>
            <a:r>
              <a:rPr lang="ja-JP" altLang="en-US"/>
              <a:t>部</a:t>
            </a:r>
            <a:r>
              <a:rPr kumimoji="1" lang="ja-JP" altLang="en-US"/>
              <a:t>の</a:t>
            </a:r>
            <a:r>
              <a:rPr lang="ja-JP" altLang="en-US"/>
              <a:t>「</a:t>
            </a:r>
            <a:r>
              <a:rPr kumimoji="1" lang="ja-JP" altLang="en-US"/>
              <a:t>設定</a:t>
            </a:r>
            <a:r>
              <a:rPr lang="ja-JP" altLang="en-US"/>
              <a:t>」</a:t>
            </a:r>
            <a:r>
              <a:rPr kumimoji="1" lang="ja-JP" altLang="en-US"/>
              <a:t>をクリックし、</a:t>
            </a:r>
            <a:br>
              <a:rPr lang="en-US" altLang="ja-JP"/>
            </a:br>
            <a:r>
              <a:rPr lang="ja-JP" altLang="en-US"/>
              <a:t>　　</a:t>
            </a:r>
            <a:r>
              <a:rPr kumimoji="1" lang="ja-JP" altLang="en-US"/>
              <a:t>左部の</a:t>
            </a:r>
            <a:r>
              <a:rPr lang="ja-JP" altLang="en-US"/>
              <a:t>「</a:t>
            </a:r>
            <a:r>
              <a:rPr kumimoji="1" lang="en-US" altLang="ja-JP"/>
              <a:t>IP</a:t>
            </a:r>
            <a:r>
              <a:rPr kumimoji="1" lang="ja-JP" altLang="en-US"/>
              <a:t>フィルタリング</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DBE74F73-ABAB-7FC1-6FF9-2109DEC3BFE2}"/>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B5ADFF6C-909C-DA36-FE4A-C3C61C9DD328}"/>
              </a:ext>
            </a:extLst>
          </p:cNvPr>
          <p:cNvSpPr>
            <a:spLocks noGrp="1"/>
          </p:cNvSpPr>
          <p:nvPr>
            <p:ph type="sldNum" sz="quarter" idx="16"/>
          </p:nvPr>
        </p:nvSpPr>
        <p:spPr/>
        <p:txBody>
          <a:bodyPr/>
          <a:lstStyle/>
          <a:p>
            <a:fld id="{D57F1E4F-1CFF-5643-939E-217C01CDF565}" type="slidenum">
              <a:rPr lang="en-US" smtClean="0"/>
              <a:pPr/>
              <a:t>8</a:t>
            </a:fld>
            <a:endParaRPr lang="en-US" dirty="0"/>
          </a:p>
        </p:txBody>
      </p:sp>
      <p:sp>
        <p:nvSpPr>
          <p:cNvPr id="6" name="テキスト プレースホルダー 5">
            <a:extLst>
              <a:ext uri="{FF2B5EF4-FFF2-40B4-BE49-F238E27FC236}">
                <a16:creationId xmlns:a16="http://schemas.microsoft.com/office/drawing/2014/main" id="{88E10EEE-6F7F-ADA6-1E06-3655BFCBEC7E}"/>
              </a:ext>
            </a:extLst>
          </p:cNvPr>
          <p:cNvSpPr>
            <a:spLocks noGrp="1"/>
          </p:cNvSpPr>
          <p:nvPr>
            <p:ph type="body" sz="quarter" idx="17"/>
          </p:nvPr>
        </p:nvSpPr>
        <p:spPr/>
        <p:txBody>
          <a:bodyPr/>
          <a:lstStyle/>
          <a:p>
            <a:r>
              <a:rPr kumimoji="1" lang="ja-JP" altLang="en-US"/>
              <a:t>②　「ブラックリスト」</a:t>
            </a:r>
            <a:r>
              <a:rPr lang="ja-JP" altLang="en-US"/>
              <a:t>をクリックします</a:t>
            </a:r>
            <a:endParaRPr kumimoji="1" lang="en-US" altLang="ja-JP"/>
          </a:p>
        </p:txBody>
      </p:sp>
      <p:sp>
        <p:nvSpPr>
          <p:cNvPr id="7" name="テキスト プレースホルダー 6">
            <a:extLst>
              <a:ext uri="{FF2B5EF4-FFF2-40B4-BE49-F238E27FC236}">
                <a16:creationId xmlns:a16="http://schemas.microsoft.com/office/drawing/2014/main" id="{BA54B68B-8FAB-0507-12E5-D574673E64C7}"/>
              </a:ext>
            </a:extLst>
          </p:cNvPr>
          <p:cNvSpPr>
            <a:spLocks noGrp="1"/>
          </p:cNvSpPr>
          <p:nvPr>
            <p:ph type="body" sz="quarter" idx="18"/>
          </p:nvPr>
        </p:nvSpPr>
        <p:spPr/>
        <p:txBody>
          <a:bodyPr/>
          <a:lstStyle/>
          <a:p>
            <a:r>
              <a:rPr kumimoji="1" lang="ja-JP" altLang="en-US"/>
              <a:t>登録されたブラックリストから削除する設定手順について説明します</a:t>
            </a:r>
          </a:p>
        </p:txBody>
      </p:sp>
      <p:pic>
        <p:nvPicPr>
          <p:cNvPr id="8" name="図 7"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3B55FE9E-0F53-362D-D9D5-8E62D5311F77}"/>
              </a:ext>
            </a:extLst>
          </p:cNvPr>
          <p:cNvPicPr>
            <a:picLocks noChangeAspect="1"/>
          </p:cNvPicPr>
          <p:nvPr/>
        </p:nvPicPr>
        <p:blipFill>
          <a:blip r:embed="rId2"/>
          <a:stretch>
            <a:fillRect/>
          </a:stretch>
        </p:blipFill>
        <p:spPr>
          <a:xfrm>
            <a:off x="1538596" y="2340678"/>
            <a:ext cx="3600000" cy="2836227"/>
          </a:xfrm>
          <a:prstGeom prst="rect">
            <a:avLst/>
          </a:prstGeom>
          <a:ln w="12700">
            <a:solidFill>
              <a:schemeClr val="tx1"/>
            </a:solidFill>
          </a:ln>
        </p:spPr>
      </p:pic>
      <p:sp>
        <p:nvSpPr>
          <p:cNvPr id="9" name="正方形/長方形 8">
            <a:extLst>
              <a:ext uri="{FF2B5EF4-FFF2-40B4-BE49-F238E27FC236}">
                <a16:creationId xmlns:a16="http://schemas.microsoft.com/office/drawing/2014/main" id="{C7DBA9FA-10CD-C512-C545-4B8E989CDFC4}"/>
              </a:ext>
            </a:extLst>
          </p:cNvPr>
          <p:cNvSpPr/>
          <p:nvPr/>
        </p:nvSpPr>
        <p:spPr>
          <a:xfrm>
            <a:off x="4025900" y="2357438"/>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1BC0B8CD-AEBF-89C7-5B55-F935CFA2226F}"/>
              </a:ext>
            </a:extLst>
          </p:cNvPr>
          <p:cNvSpPr/>
          <p:nvPr/>
        </p:nvSpPr>
        <p:spPr>
          <a:xfrm>
            <a:off x="1797050" y="3193255"/>
            <a:ext cx="500856" cy="881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3C9CAAB1-40F5-4BC7-E148-DF0EEF8D3E79}"/>
              </a:ext>
            </a:extLst>
          </p:cNvPr>
          <p:cNvPicPr>
            <a:picLocks noChangeAspect="1"/>
          </p:cNvPicPr>
          <p:nvPr/>
        </p:nvPicPr>
        <p:blipFill>
          <a:blip r:embed="rId3"/>
          <a:stretch>
            <a:fillRect/>
          </a:stretch>
        </p:blipFill>
        <p:spPr>
          <a:xfrm>
            <a:off x="7050755" y="2073922"/>
            <a:ext cx="3600000" cy="2397007"/>
          </a:xfrm>
          <a:prstGeom prst="rect">
            <a:avLst/>
          </a:prstGeom>
          <a:ln w="12700">
            <a:solidFill>
              <a:schemeClr val="tx1"/>
            </a:solidFill>
          </a:ln>
        </p:spPr>
      </p:pic>
      <p:sp>
        <p:nvSpPr>
          <p:cNvPr id="12" name="正方形/長方形 11">
            <a:extLst>
              <a:ext uri="{FF2B5EF4-FFF2-40B4-BE49-F238E27FC236}">
                <a16:creationId xmlns:a16="http://schemas.microsoft.com/office/drawing/2014/main" id="{A88A3989-FCAC-2591-9681-89CD1A3CAD0A}"/>
              </a:ext>
            </a:extLst>
          </p:cNvPr>
          <p:cNvSpPr/>
          <p:nvPr/>
        </p:nvSpPr>
        <p:spPr>
          <a:xfrm>
            <a:off x="8212930" y="3469481"/>
            <a:ext cx="904875"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6785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037C1-3F0C-22C7-5B4A-DAEE509666A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34DB797-64CB-83A1-D88B-9198F5C63242}"/>
              </a:ext>
            </a:extLst>
          </p:cNvPr>
          <p:cNvSpPr>
            <a:spLocks noGrp="1"/>
          </p:cNvSpPr>
          <p:nvPr>
            <p:ph type="body" sz="quarter" idx="13"/>
          </p:nvPr>
        </p:nvSpPr>
        <p:spPr/>
        <p:txBody>
          <a:bodyPr/>
          <a:lstStyle/>
          <a:p>
            <a:r>
              <a:rPr kumimoji="1" lang="ja-JP" altLang="en-US"/>
              <a:t>③　削除したい</a:t>
            </a:r>
            <a:r>
              <a:rPr kumimoji="1" lang="en-US" altLang="ja-JP"/>
              <a:t>IP</a:t>
            </a:r>
            <a:r>
              <a:rPr kumimoji="1" lang="ja-JP" altLang="en-US"/>
              <a:t>の</a:t>
            </a:r>
            <a:r>
              <a:rPr lang="ja-JP" altLang="en-US"/>
              <a:t>「</a:t>
            </a:r>
            <a:r>
              <a:rPr kumimoji="1" lang="ja-JP" altLang="en-US"/>
              <a:t>削除</a:t>
            </a:r>
            <a:r>
              <a:rPr lang="ja-JP" altLang="en-US"/>
              <a:t>」</a:t>
            </a:r>
            <a:r>
              <a:rPr kumimoji="1" lang="ja-JP" altLang="en-US"/>
              <a:t>の</a:t>
            </a:r>
            <a:r>
              <a:rPr lang="ja-JP" altLang="en-US"/>
              <a:t>チェックボックス</a:t>
            </a:r>
            <a:r>
              <a:rPr kumimoji="1" lang="ja-JP" altLang="en-US"/>
              <a:t>を選択し、</a:t>
            </a:r>
            <a:br>
              <a:rPr kumimoji="1" lang="en-US" altLang="ja-JP"/>
            </a:br>
            <a:r>
              <a:rPr kumimoji="1" lang="ja-JP" altLang="en-US"/>
              <a:t>　　</a:t>
            </a:r>
            <a:r>
              <a:rPr lang="ja-JP" altLang="en-US"/>
              <a:t>「</a:t>
            </a:r>
            <a:r>
              <a:rPr kumimoji="1" lang="ja-JP" altLang="en-US"/>
              <a:t>削除」をクリックします</a:t>
            </a:r>
          </a:p>
        </p:txBody>
      </p:sp>
      <p:sp>
        <p:nvSpPr>
          <p:cNvPr id="4" name="フッター プレースホルダー 3">
            <a:extLst>
              <a:ext uri="{FF2B5EF4-FFF2-40B4-BE49-F238E27FC236}">
                <a16:creationId xmlns:a16="http://schemas.microsoft.com/office/drawing/2014/main" id="{7F39D623-203F-8E15-7306-B5480A26B294}"/>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A9AB794F-00BA-7932-9F07-A5298581741A}"/>
              </a:ext>
            </a:extLst>
          </p:cNvPr>
          <p:cNvSpPr>
            <a:spLocks noGrp="1"/>
          </p:cNvSpPr>
          <p:nvPr>
            <p:ph type="sldNum" sz="quarter" idx="16"/>
          </p:nvPr>
        </p:nvSpPr>
        <p:spPr/>
        <p:txBody>
          <a:bodyPr/>
          <a:lstStyle/>
          <a:p>
            <a:fld id="{D57F1E4F-1CFF-5643-939E-217C01CDF565}" type="slidenum">
              <a:rPr lang="en-US" smtClean="0"/>
              <a:pPr/>
              <a:t>9</a:t>
            </a:fld>
            <a:endParaRPr lang="en-US" dirty="0"/>
          </a:p>
        </p:txBody>
      </p:sp>
      <p:sp>
        <p:nvSpPr>
          <p:cNvPr id="6" name="テキスト プレースホルダー 5">
            <a:extLst>
              <a:ext uri="{FF2B5EF4-FFF2-40B4-BE49-F238E27FC236}">
                <a16:creationId xmlns:a16="http://schemas.microsoft.com/office/drawing/2014/main" id="{D20489CF-E8F9-B9FB-BEAA-B0FAB2C32546}"/>
              </a:ext>
            </a:extLst>
          </p:cNvPr>
          <p:cNvSpPr>
            <a:spLocks noGrp="1"/>
          </p:cNvSpPr>
          <p:nvPr>
            <p:ph type="body" sz="quarter" idx="17"/>
          </p:nvPr>
        </p:nvSpPr>
        <p:spPr/>
        <p:txBody>
          <a:bodyPr/>
          <a:lstStyle/>
          <a:p>
            <a:r>
              <a:rPr kumimoji="1" lang="ja-JP" altLang="en-US"/>
              <a:t>④　「削除</a:t>
            </a:r>
            <a:r>
              <a:rPr lang="ja-JP" altLang="en-US"/>
              <a:t>」</a:t>
            </a:r>
            <a:r>
              <a:rPr kumimoji="1" lang="ja-JP" altLang="en-US"/>
              <a:t>をクリックして、削除は完了です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D783599A-C245-0AD6-AA6D-A6337FC52225}"/>
              </a:ext>
            </a:extLst>
          </p:cNvPr>
          <p:cNvPicPr>
            <a:picLocks noChangeAspect="1"/>
          </p:cNvPicPr>
          <p:nvPr/>
        </p:nvPicPr>
        <p:blipFill>
          <a:blip r:embed="rId2"/>
          <a:stretch>
            <a:fillRect/>
          </a:stretch>
        </p:blipFill>
        <p:spPr>
          <a:xfrm>
            <a:off x="1536086" y="1615439"/>
            <a:ext cx="3600000" cy="2604443"/>
          </a:xfrm>
          <a:prstGeom prst="rect">
            <a:avLst/>
          </a:prstGeom>
          <a:ln w="12700">
            <a:solidFill>
              <a:schemeClr val="tx1"/>
            </a:solidFill>
          </a:ln>
        </p:spPr>
      </p:pic>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C002D34F-C621-0282-B14A-0AEE1253EF8D}"/>
              </a:ext>
            </a:extLst>
          </p:cNvPr>
          <p:cNvPicPr>
            <a:picLocks noChangeAspect="1"/>
          </p:cNvPicPr>
          <p:nvPr/>
        </p:nvPicPr>
        <p:blipFill>
          <a:blip r:embed="rId3"/>
          <a:stretch>
            <a:fillRect/>
          </a:stretch>
        </p:blipFill>
        <p:spPr>
          <a:xfrm>
            <a:off x="7055914" y="1615439"/>
            <a:ext cx="3600000" cy="2550372"/>
          </a:xfrm>
          <a:prstGeom prst="rect">
            <a:avLst/>
          </a:prstGeom>
          <a:ln w="12700">
            <a:solidFill>
              <a:schemeClr val="tx1"/>
            </a:solidFill>
          </a:ln>
        </p:spPr>
      </p:pic>
      <p:sp>
        <p:nvSpPr>
          <p:cNvPr id="11" name="正方形/長方形 10">
            <a:extLst>
              <a:ext uri="{FF2B5EF4-FFF2-40B4-BE49-F238E27FC236}">
                <a16:creationId xmlns:a16="http://schemas.microsoft.com/office/drawing/2014/main" id="{994F6E5D-3701-F6B0-4A10-D1E60B2F9C0F}"/>
              </a:ext>
            </a:extLst>
          </p:cNvPr>
          <p:cNvSpPr/>
          <p:nvPr/>
        </p:nvSpPr>
        <p:spPr>
          <a:xfrm>
            <a:off x="4879180" y="3028950"/>
            <a:ext cx="200026"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89B884B-8690-DA16-C999-C282F24772D3}"/>
              </a:ext>
            </a:extLst>
          </p:cNvPr>
          <p:cNvSpPr/>
          <p:nvPr/>
        </p:nvSpPr>
        <p:spPr>
          <a:xfrm>
            <a:off x="4946378" y="3263024"/>
            <a:ext cx="151878"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A3835686-0EED-389C-CC9F-8B77DF6C79D8}"/>
              </a:ext>
            </a:extLst>
          </p:cNvPr>
          <p:cNvSpPr/>
          <p:nvPr/>
        </p:nvSpPr>
        <p:spPr>
          <a:xfrm>
            <a:off x="9915525" y="3171824"/>
            <a:ext cx="190500" cy="9755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6401895"/>
      </p:ext>
    </p:extLst>
  </p:cSld>
  <p:clrMapOvr>
    <a:masterClrMapping/>
  </p:clrMapOvr>
</p:sld>
</file>

<file path=ppt/theme/theme1.xml><?xml version="1.0" encoding="utf-8"?>
<a:theme xmlns:a="http://schemas.openxmlformats.org/drawingml/2006/main" name="配当">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URLフィルタリング設定.pptx" id="{41C733FD-90A8-4D75-90FB-F1CA2906D28B}" vid="{3F771037-623A-444D-A52A-7FBEE42AA68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MRB操作マニュアル</Template>
  <TotalTime>601</TotalTime>
  <Words>1113</Words>
  <Application>Microsoft Office PowerPoint</Application>
  <PresentationFormat>ワイド画面</PresentationFormat>
  <Paragraphs>124</Paragraphs>
  <Slides>20</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20</vt:i4>
      </vt:variant>
    </vt:vector>
  </HeadingPairs>
  <TitlesOfParts>
    <vt:vector size="24" baseType="lpstr">
      <vt:lpstr>游ゴシック</vt:lpstr>
      <vt:lpstr>Gill Sans MT</vt:lpstr>
      <vt:lpstr>Wingdings 2</vt:lpstr>
      <vt:lpstr>配当</vt:lpstr>
      <vt:lpstr>MRB操作マニュアル</vt:lpstr>
      <vt:lpstr>目次</vt:lpstr>
      <vt:lpstr>1. IPフィルタリング</vt:lpstr>
      <vt:lpstr>PowerPoint プレゼンテーション</vt:lpstr>
      <vt:lpstr>2. IPブラックリスト登録</vt:lpstr>
      <vt:lpstr>PowerPoint プレゼンテーション</vt:lpstr>
      <vt:lpstr>PowerPoint プレゼンテーション</vt:lpstr>
      <vt:lpstr>3. IPブラックリスト削除</vt:lpstr>
      <vt:lpstr>PowerPoint プレゼンテーション</vt:lpstr>
      <vt:lpstr>4. IPブラックリスト一括変更</vt:lpstr>
      <vt:lpstr>PowerPoint プレゼンテーション</vt:lpstr>
      <vt:lpstr>PowerPoint プレゼンテーション</vt:lpstr>
      <vt:lpstr>5. IPホワイトリスト登録</vt:lpstr>
      <vt:lpstr>PowerPoint プレゼンテーション</vt:lpstr>
      <vt:lpstr>PowerPoint プレゼンテーション</vt:lpstr>
      <vt:lpstr>6. IPホワイトリスト削除</vt:lpstr>
      <vt:lpstr>PowerPoint プレゼンテーション</vt:lpstr>
      <vt:lpstr>7. IPホワイトリスト一括変更</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Technol.Corp 櫻庭竜太</dc:creator>
  <cp:lastModifiedBy>Technol.Corp 櫻庭竜太</cp:lastModifiedBy>
  <cp:revision>1</cp:revision>
  <dcterms:created xsi:type="dcterms:W3CDTF">2025-04-25T05:32:54Z</dcterms:created>
  <dcterms:modified xsi:type="dcterms:W3CDTF">2025-05-13T04:06:55Z</dcterms:modified>
</cp:coreProperties>
</file>