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8" r:id="rId10"/>
    <p:sldId id="269"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0B4C4-403C-4762-A9A6-97A12BB1339F}" v="583" dt="2025-05-13T00:38:44.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B740B4C4-403C-4762-A9A6-97A12BB1339F}"/>
    <pc:docChg chg="undo custSel addSld delSld modSld">
      <pc:chgData name="Technol.Corp 櫻庭竜太" userId="f291aa17-b8e0-4fe2-8f83-ae8a96cc9266" providerId="ADAL" clId="{B740B4C4-403C-4762-A9A6-97A12BB1339F}" dt="2025-05-13T00:38:44.632" v="2623"/>
      <pc:docMkLst>
        <pc:docMk/>
      </pc:docMkLst>
      <pc:sldChg chg="modSp mod">
        <pc:chgData name="Technol.Corp 櫻庭竜太" userId="f291aa17-b8e0-4fe2-8f83-ae8a96cc9266" providerId="ADAL" clId="{B740B4C4-403C-4762-A9A6-97A12BB1339F}" dt="2025-05-08T02:16:03.162" v="2531"/>
        <pc:sldMkLst>
          <pc:docMk/>
          <pc:sldMk cId="726390762" sldId="256"/>
        </pc:sldMkLst>
        <pc:spChg chg="mod">
          <ac:chgData name="Technol.Corp 櫻庭竜太" userId="f291aa17-b8e0-4fe2-8f83-ae8a96cc9266" providerId="ADAL" clId="{B740B4C4-403C-4762-A9A6-97A12BB1339F}" dt="2025-05-08T02:16:03.162" v="2531"/>
          <ac:spMkLst>
            <pc:docMk/>
            <pc:sldMk cId="726390762" sldId="256"/>
            <ac:spMk id="3" creationId="{9877EF89-703B-1BE4-9FE9-7A3B7B3691C7}"/>
          </ac:spMkLst>
        </pc:spChg>
      </pc:sldChg>
      <pc:sldChg chg="modSp mod">
        <pc:chgData name="Technol.Corp 櫻庭竜太" userId="f291aa17-b8e0-4fe2-8f83-ae8a96cc9266" providerId="ADAL" clId="{B740B4C4-403C-4762-A9A6-97A12BB1339F}" dt="2025-05-13T00:33:08.062" v="2541" actId="20577"/>
        <pc:sldMkLst>
          <pc:docMk/>
          <pc:sldMk cId="1907053450" sldId="257"/>
        </pc:sldMkLst>
        <pc:spChg chg="mod">
          <ac:chgData name="Technol.Corp 櫻庭竜太" userId="f291aa17-b8e0-4fe2-8f83-ae8a96cc9266" providerId="ADAL" clId="{B740B4C4-403C-4762-A9A6-97A12BB1339F}" dt="2025-05-13T00:33:08.062" v="2541" actId="20577"/>
          <ac:spMkLst>
            <pc:docMk/>
            <pc:sldMk cId="1907053450" sldId="257"/>
            <ac:spMk id="2" creationId="{901AD457-776F-E2B5-8B5E-6086DB72B818}"/>
          </ac:spMkLst>
        </pc:spChg>
        <pc:spChg chg="mod">
          <ac:chgData name="Technol.Corp 櫻庭竜太" userId="f291aa17-b8e0-4fe2-8f83-ae8a96cc9266" providerId="ADAL" clId="{B740B4C4-403C-4762-A9A6-97A12BB1339F}" dt="2025-05-08T02:16:26.668" v="2535" actId="207"/>
          <ac:spMkLst>
            <pc:docMk/>
            <pc:sldMk cId="1907053450" sldId="257"/>
            <ac:spMk id="7" creationId="{D7EEB5AD-7D57-D7D5-3A4F-840BACE6815A}"/>
          </ac:spMkLst>
        </pc:spChg>
      </pc:sldChg>
      <pc:sldChg chg="addSp modSp mod">
        <pc:chgData name="Technol.Corp 櫻庭竜太" userId="f291aa17-b8e0-4fe2-8f83-ae8a96cc9266" providerId="ADAL" clId="{B740B4C4-403C-4762-A9A6-97A12BB1339F}" dt="2025-05-08T02:16:41.101" v="2537" actId="20577"/>
        <pc:sldMkLst>
          <pc:docMk/>
          <pc:sldMk cId="3175047991" sldId="258"/>
        </pc:sldMkLst>
        <pc:spChg chg="mod">
          <ac:chgData name="Technol.Corp 櫻庭竜太" userId="f291aa17-b8e0-4fe2-8f83-ae8a96cc9266" providerId="ADAL" clId="{B740B4C4-403C-4762-A9A6-97A12BB1339F}" dt="2025-05-08T02:16:41.101" v="2537" actId="20577"/>
          <ac:spMkLst>
            <pc:docMk/>
            <pc:sldMk cId="3175047991" sldId="258"/>
            <ac:spMk id="2" creationId="{B9EFF229-F101-79EC-252D-FDE0B65B0C6F}"/>
          </ac:spMkLst>
        </pc:spChg>
        <pc:spChg chg="mod">
          <ac:chgData name="Technol.Corp 櫻庭竜太" userId="f291aa17-b8e0-4fe2-8f83-ae8a96cc9266" providerId="ADAL" clId="{B740B4C4-403C-4762-A9A6-97A12BB1339F}" dt="2025-05-07T04:30:57.627" v="100"/>
          <ac:spMkLst>
            <pc:docMk/>
            <pc:sldMk cId="3175047991" sldId="258"/>
            <ac:spMk id="3" creationId="{9099805A-4B7B-B82B-E1F8-1E80F4ED67A8}"/>
          </ac:spMkLst>
        </pc:spChg>
        <pc:spChg chg="mod">
          <ac:chgData name="Technol.Corp 櫻庭竜太" userId="f291aa17-b8e0-4fe2-8f83-ae8a96cc9266" providerId="ADAL" clId="{B740B4C4-403C-4762-A9A6-97A12BB1339F}" dt="2025-05-07T04:31:25.592" v="143"/>
          <ac:spMkLst>
            <pc:docMk/>
            <pc:sldMk cId="3175047991" sldId="258"/>
            <ac:spMk id="6" creationId="{D4270624-54A2-0683-B8B4-16E10A6513C8}"/>
          </ac:spMkLst>
        </pc:spChg>
        <pc:spChg chg="mod">
          <ac:chgData name="Technol.Corp 櫻庭竜太" userId="f291aa17-b8e0-4fe2-8f83-ae8a96cc9266" providerId="ADAL" clId="{B740B4C4-403C-4762-A9A6-97A12BB1339F}" dt="2025-05-07T04:30:19.173" v="55"/>
          <ac:spMkLst>
            <pc:docMk/>
            <pc:sldMk cId="3175047991" sldId="258"/>
            <ac:spMk id="7" creationId="{7C7D7FB3-BAF8-8BCD-4AFA-7EA044971F0A}"/>
          </ac:spMkLst>
        </pc:spChg>
        <pc:spChg chg="add mod">
          <ac:chgData name="Technol.Corp 櫻庭竜太" userId="f291aa17-b8e0-4fe2-8f83-ae8a96cc9266" providerId="ADAL" clId="{B740B4C4-403C-4762-A9A6-97A12BB1339F}" dt="2025-05-08T00:09:34.170" v="1827" actId="1582"/>
          <ac:spMkLst>
            <pc:docMk/>
            <pc:sldMk cId="3175047991" sldId="258"/>
            <ac:spMk id="12" creationId="{DF148346-F658-018D-0E62-BA8DD0268496}"/>
          </ac:spMkLst>
        </pc:spChg>
        <pc:spChg chg="add mod">
          <ac:chgData name="Technol.Corp 櫻庭竜太" userId="f291aa17-b8e0-4fe2-8f83-ae8a96cc9266" providerId="ADAL" clId="{B740B4C4-403C-4762-A9A6-97A12BB1339F}" dt="2025-05-08T00:10:05.666" v="1830" actId="14100"/>
          <ac:spMkLst>
            <pc:docMk/>
            <pc:sldMk cId="3175047991" sldId="258"/>
            <ac:spMk id="13" creationId="{D1BDF390-FC5A-019A-2FBB-D6D2A59ED036}"/>
          </ac:spMkLst>
        </pc:spChg>
        <pc:spChg chg="add mod">
          <ac:chgData name="Technol.Corp 櫻庭竜太" userId="f291aa17-b8e0-4fe2-8f83-ae8a96cc9266" providerId="ADAL" clId="{B740B4C4-403C-4762-A9A6-97A12BB1339F}" dt="2025-05-08T00:11:10.660" v="1838" actId="14100"/>
          <ac:spMkLst>
            <pc:docMk/>
            <pc:sldMk cId="3175047991" sldId="258"/>
            <ac:spMk id="14" creationId="{56112AD3-ECE1-98FC-BF00-AA81FB7B70B0}"/>
          </ac:spMkLst>
        </pc:spChg>
        <pc:spChg chg="add mod">
          <ac:chgData name="Technol.Corp 櫻庭竜太" userId="f291aa17-b8e0-4fe2-8f83-ae8a96cc9266" providerId="ADAL" clId="{B740B4C4-403C-4762-A9A6-97A12BB1339F}" dt="2025-05-08T00:10:59.397" v="1836" actId="14100"/>
          <ac:spMkLst>
            <pc:docMk/>
            <pc:sldMk cId="3175047991" sldId="258"/>
            <ac:spMk id="15" creationId="{90CC5F24-315C-7CE2-AC75-C54E5B7D3E7C}"/>
          </ac:spMkLst>
        </pc:spChg>
        <pc:picChg chg="add mod">
          <ac:chgData name="Technol.Corp 櫻庭竜太" userId="f291aa17-b8e0-4fe2-8f83-ae8a96cc9266" providerId="ADAL" clId="{B740B4C4-403C-4762-A9A6-97A12BB1339F}" dt="2025-05-08T00:08:00.255" v="1809" actId="1076"/>
          <ac:picMkLst>
            <pc:docMk/>
            <pc:sldMk cId="3175047991" sldId="258"/>
            <ac:picMk id="9" creationId="{2039326A-2245-0D97-098E-07BE0F3FCE5F}"/>
          </ac:picMkLst>
        </pc:picChg>
        <pc:picChg chg="add mod">
          <ac:chgData name="Technol.Corp 櫻庭竜太" userId="f291aa17-b8e0-4fe2-8f83-ae8a96cc9266" providerId="ADAL" clId="{B740B4C4-403C-4762-A9A6-97A12BB1339F}" dt="2025-05-08T00:09:04.841" v="1823" actId="1076"/>
          <ac:picMkLst>
            <pc:docMk/>
            <pc:sldMk cId="3175047991" sldId="258"/>
            <ac:picMk id="11" creationId="{66A3EC8F-073E-ABC9-9214-523B902EBA36}"/>
          </ac:picMkLst>
        </pc:picChg>
      </pc:sldChg>
      <pc:sldChg chg="addSp modSp new mod">
        <pc:chgData name="Technol.Corp 櫻庭竜太" userId="f291aa17-b8e0-4fe2-8f83-ae8a96cc9266" providerId="ADAL" clId="{B740B4C4-403C-4762-A9A6-97A12BB1339F}" dt="2025-05-13T00:33:49.675" v="2559" actId="20577"/>
        <pc:sldMkLst>
          <pc:docMk/>
          <pc:sldMk cId="2946301979" sldId="259"/>
        </pc:sldMkLst>
        <pc:spChg chg="mod">
          <ac:chgData name="Technol.Corp 櫻庭竜太" userId="f291aa17-b8e0-4fe2-8f83-ae8a96cc9266" providerId="ADAL" clId="{B740B4C4-403C-4762-A9A6-97A12BB1339F}" dt="2025-05-13T00:33:49.675" v="2559" actId="20577"/>
          <ac:spMkLst>
            <pc:docMk/>
            <pc:sldMk cId="2946301979" sldId="259"/>
            <ac:spMk id="3" creationId="{DBA44475-6E8E-ACD1-F716-AED8D16007C9}"/>
          </ac:spMkLst>
        </pc:spChg>
        <pc:spChg chg="mod">
          <ac:chgData name="Technol.Corp 櫻庭竜太" userId="f291aa17-b8e0-4fe2-8f83-ae8a96cc9266" providerId="ADAL" clId="{B740B4C4-403C-4762-A9A6-97A12BB1339F}" dt="2025-05-07T04:34:54.771" v="282"/>
          <ac:spMkLst>
            <pc:docMk/>
            <pc:sldMk cId="2946301979" sldId="259"/>
            <ac:spMk id="6" creationId="{B9053D71-896C-2C22-F561-B50006DFEA1B}"/>
          </ac:spMkLst>
        </pc:spChg>
        <pc:spChg chg="add mod">
          <ac:chgData name="Technol.Corp 櫻庭竜太" userId="f291aa17-b8e0-4fe2-8f83-ae8a96cc9266" providerId="ADAL" clId="{B740B4C4-403C-4762-A9A6-97A12BB1339F}" dt="2025-05-08T00:17:09.337" v="1886" actId="14100"/>
          <ac:spMkLst>
            <pc:docMk/>
            <pc:sldMk cId="2946301979" sldId="259"/>
            <ac:spMk id="11" creationId="{DCE10E73-8DC7-361D-61EC-37D4854BE5E3}"/>
          </ac:spMkLst>
        </pc:spChg>
        <pc:spChg chg="add mod">
          <ac:chgData name="Technol.Corp 櫻庭竜太" userId="f291aa17-b8e0-4fe2-8f83-ae8a96cc9266" providerId="ADAL" clId="{B740B4C4-403C-4762-A9A6-97A12BB1339F}" dt="2025-05-08T00:17:27.839" v="1891" actId="14100"/>
          <ac:spMkLst>
            <pc:docMk/>
            <pc:sldMk cId="2946301979" sldId="259"/>
            <ac:spMk id="12" creationId="{9603C761-4CB0-93F8-7672-958CC9E4F2C0}"/>
          </ac:spMkLst>
        </pc:spChg>
        <pc:spChg chg="add mod">
          <ac:chgData name="Technol.Corp 櫻庭竜太" userId="f291aa17-b8e0-4fe2-8f83-ae8a96cc9266" providerId="ADAL" clId="{B740B4C4-403C-4762-A9A6-97A12BB1339F}" dt="2025-05-08T00:17:54.370" v="1895" actId="14100"/>
          <ac:spMkLst>
            <pc:docMk/>
            <pc:sldMk cId="2946301979" sldId="259"/>
            <ac:spMk id="13" creationId="{A2A3B8EE-DA5A-7A39-C33B-EC1ADC45BF3B}"/>
          </ac:spMkLst>
        </pc:spChg>
        <pc:picChg chg="add mod">
          <ac:chgData name="Technol.Corp 櫻庭竜太" userId="f291aa17-b8e0-4fe2-8f83-ae8a96cc9266" providerId="ADAL" clId="{B740B4C4-403C-4762-A9A6-97A12BB1339F}" dt="2025-05-08T00:13:17.684" v="1858" actId="1076"/>
          <ac:picMkLst>
            <pc:docMk/>
            <pc:sldMk cId="2946301979" sldId="259"/>
            <ac:picMk id="8" creationId="{82742457-82C2-F742-1C33-86DE1E7EFC32}"/>
          </ac:picMkLst>
        </pc:picChg>
        <pc:picChg chg="add mod">
          <ac:chgData name="Technol.Corp 櫻庭竜太" userId="f291aa17-b8e0-4fe2-8f83-ae8a96cc9266" providerId="ADAL" clId="{B740B4C4-403C-4762-A9A6-97A12BB1339F}" dt="2025-05-08T00:14:38.588" v="1883" actId="1076"/>
          <ac:picMkLst>
            <pc:docMk/>
            <pc:sldMk cId="2946301979" sldId="259"/>
            <ac:picMk id="10" creationId="{4DCF76A9-F696-6521-03D3-408A7AE63A1D}"/>
          </ac:picMkLst>
        </pc:picChg>
      </pc:sldChg>
      <pc:sldChg chg="addSp modSp new mod">
        <pc:chgData name="Technol.Corp 櫻庭竜太" userId="f291aa17-b8e0-4fe2-8f83-ae8a96cc9266" providerId="ADAL" clId="{B740B4C4-403C-4762-A9A6-97A12BB1339F}" dt="2025-05-13T00:35:01.122" v="2561" actId="207"/>
        <pc:sldMkLst>
          <pc:docMk/>
          <pc:sldMk cId="2298351218" sldId="260"/>
        </pc:sldMkLst>
        <pc:spChg chg="mod">
          <ac:chgData name="Technol.Corp 櫻庭竜太" userId="f291aa17-b8e0-4fe2-8f83-ae8a96cc9266" providerId="ADAL" clId="{B740B4C4-403C-4762-A9A6-97A12BB1339F}" dt="2025-05-07T05:19:14.720" v="346"/>
          <ac:spMkLst>
            <pc:docMk/>
            <pc:sldMk cId="2298351218" sldId="260"/>
            <ac:spMk id="2" creationId="{6EDCE74F-3471-844B-36A0-82543AFAA9D2}"/>
          </ac:spMkLst>
        </pc:spChg>
        <pc:spChg chg="mod">
          <ac:chgData name="Technol.Corp 櫻庭竜太" userId="f291aa17-b8e0-4fe2-8f83-ae8a96cc9266" providerId="ADAL" clId="{B740B4C4-403C-4762-A9A6-97A12BB1339F}" dt="2025-05-07T05:19:52.407" v="371"/>
          <ac:spMkLst>
            <pc:docMk/>
            <pc:sldMk cId="2298351218" sldId="260"/>
            <ac:spMk id="3" creationId="{11B38B62-75F5-61C7-F1C4-80CD8F5027BE}"/>
          </ac:spMkLst>
        </pc:spChg>
        <pc:spChg chg="mod">
          <ac:chgData name="Technol.Corp 櫻庭竜太" userId="f291aa17-b8e0-4fe2-8f83-ae8a96cc9266" providerId="ADAL" clId="{B740B4C4-403C-4762-A9A6-97A12BB1339F}" dt="2025-05-07T05:20:17.769" v="378"/>
          <ac:spMkLst>
            <pc:docMk/>
            <pc:sldMk cId="2298351218" sldId="260"/>
            <ac:spMk id="6" creationId="{6FAC83E7-B443-5CF5-C148-AF9DD0D58787}"/>
          </ac:spMkLst>
        </pc:spChg>
        <pc:spChg chg="mod">
          <ac:chgData name="Technol.Corp 櫻庭竜太" userId="f291aa17-b8e0-4fe2-8f83-ae8a96cc9266" providerId="ADAL" clId="{B740B4C4-403C-4762-A9A6-97A12BB1339F}" dt="2025-05-13T00:35:01.122" v="2561" actId="207"/>
          <ac:spMkLst>
            <pc:docMk/>
            <pc:sldMk cId="2298351218" sldId="260"/>
            <ac:spMk id="7" creationId="{377C302A-06EF-4564-AFC7-326C2B666FCE}"/>
          </ac:spMkLst>
        </pc:spChg>
        <pc:spChg chg="add mod">
          <ac:chgData name="Technol.Corp 櫻庭竜太" userId="f291aa17-b8e0-4fe2-8f83-ae8a96cc9266" providerId="ADAL" clId="{B740B4C4-403C-4762-A9A6-97A12BB1339F}" dt="2025-05-08T00:18:17.177" v="1896"/>
          <ac:spMkLst>
            <pc:docMk/>
            <pc:sldMk cId="2298351218" sldId="260"/>
            <ac:spMk id="9" creationId="{A2296C82-3604-EF45-534A-ADCEDF38F0DD}"/>
          </ac:spMkLst>
        </pc:spChg>
        <pc:spChg chg="add mod">
          <ac:chgData name="Technol.Corp 櫻庭竜太" userId="f291aa17-b8e0-4fe2-8f83-ae8a96cc9266" providerId="ADAL" clId="{B740B4C4-403C-4762-A9A6-97A12BB1339F}" dt="2025-05-08T00:18:17.177" v="1896"/>
          <ac:spMkLst>
            <pc:docMk/>
            <pc:sldMk cId="2298351218" sldId="260"/>
            <ac:spMk id="10" creationId="{58A672A9-F66F-A7BA-67D2-D20CE090C910}"/>
          </ac:spMkLst>
        </pc:spChg>
        <pc:spChg chg="add mod">
          <ac:chgData name="Technol.Corp 櫻庭竜太" userId="f291aa17-b8e0-4fe2-8f83-ae8a96cc9266" providerId="ADAL" clId="{B740B4C4-403C-4762-A9A6-97A12BB1339F}" dt="2025-05-08T00:18:26.949" v="1897"/>
          <ac:spMkLst>
            <pc:docMk/>
            <pc:sldMk cId="2298351218" sldId="260"/>
            <ac:spMk id="12" creationId="{CE4FD75C-DA5F-1949-1702-1803078B2E40}"/>
          </ac:spMkLst>
        </pc:spChg>
        <pc:spChg chg="add mod">
          <ac:chgData name="Technol.Corp 櫻庭竜太" userId="f291aa17-b8e0-4fe2-8f83-ae8a96cc9266" providerId="ADAL" clId="{B740B4C4-403C-4762-A9A6-97A12BB1339F}" dt="2025-05-08T00:18:26.949" v="1897"/>
          <ac:spMkLst>
            <pc:docMk/>
            <pc:sldMk cId="2298351218" sldId="260"/>
            <ac:spMk id="13" creationId="{E3E01D58-5D12-F700-0A98-05671B7B58D8}"/>
          </ac:spMkLst>
        </pc:spChg>
        <pc:picChg chg="add mod">
          <ac:chgData name="Technol.Corp 櫻庭竜太" userId="f291aa17-b8e0-4fe2-8f83-ae8a96cc9266" providerId="ADAL" clId="{B740B4C4-403C-4762-A9A6-97A12BB1339F}" dt="2025-05-08T00:18:17.177" v="1896"/>
          <ac:picMkLst>
            <pc:docMk/>
            <pc:sldMk cId="2298351218" sldId="260"/>
            <ac:picMk id="8" creationId="{A2F7F622-1D4F-A2BA-CE71-B5D69F5AD3C5}"/>
          </ac:picMkLst>
        </pc:picChg>
        <pc:picChg chg="add mod">
          <ac:chgData name="Technol.Corp 櫻庭竜太" userId="f291aa17-b8e0-4fe2-8f83-ae8a96cc9266" providerId="ADAL" clId="{B740B4C4-403C-4762-A9A6-97A12BB1339F}" dt="2025-05-08T00:18:26.949" v="1897"/>
          <ac:picMkLst>
            <pc:docMk/>
            <pc:sldMk cId="2298351218" sldId="260"/>
            <ac:picMk id="11" creationId="{8CE44907-FCBF-0468-A552-3274FB9B0A0B}"/>
          </ac:picMkLst>
        </pc:picChg>
      </pc:sldChg>
      <pc:sldChg chg="modSp new del mod">
        <pc:chgData name="Technol.Corp 櫻庭竜太" userId="f291aa17-b8e0-4fe2-8f83-ae8a96cc9266" providerId="ADAL" clId="{B740B4C4-403C-4762-A9A6-97A12BB1339F}" dt="2025-05-07T05:18:39.558" v="290" actId="2696"/>
        <pc:sldMkLst>
          <pc:docMk/>
          <pc:sldMk cId="4196890911" sldId="260"/>
        </pc:sldMkLst>
      </pc:sldChg>
      <pc:sldChg chg="addSp modSp new mod">
        <pc:chgData name="Technol.Corp 櫻庭竜太" userId="f291aa17-b8e0-4fe2-8f83-ae8a96cc9266" providerId="ADAL" clId="{B740B4C4-403C-4762-A9A6-97A12BB1339F}" dt="2025-05-08T00:22:13.870" v="1923" actId="14100"/>
        <pc:sldMkLst>
          <pc:docMk/>
          <pc:sldMk cId="1058528088" sldId="261"/>
        </pc:sldMkLst>
        <pc:spChg chg="mod">
          <ac:chgData name="Technol.Corp 櫻庭竜太" userId="f291aa17-b8e0-4fe2-8f83-ae8a96cc9266" providerId="ADAL" clId="{B740B4C4-403C-4762-A9A6-97A12BB1339F}" dt="2025-05-07T05:21:23.758" v="396"/>
          <ac:spMkLst>
            <pc:docMk/>
            <pc:sldMk cId="1058528088" sldId="261"/>
            <ac:spMk id="3" creationId="{5D0DBE9B-6DE3-36D0-22EB-2BB14415E327}"/>
          </ac:spMkLst>
        </pc:spChg>
        <pc:spChg chg="mod">
          <ac:chgData name="Technol.Corp 櫻庭竜太" userId="f291aa17-b8e0-4fe2-8f83-ae8a96cc9266" providerId="ADAL" clId="{B740B4C4-403C-4762-A9A6-97A12BB1339F}" dt="2025-05-07T05:21:42.652" v="439"/>
          <ac:spMkLst>
            <pc:docMk/>
            <pc:sldMk cId="1058528088" sldId="261"/>
            <ac:spMk id="6" creationId="{D8BC4D54-0AE6-143D-F45B-4E0A537B6F99}"/>
          </ac:spMkLst>
        </pc:spChg>
        <pc:spChg chg="add mod">
          <ac:chgData name="Technol.Corp 櫻庭竜太" userId="f291aa17-b8e0-4fe2-8f83-ae8a96cc9266" providerId="ADAL" clId="{B740B4C4-403C-4762-A9A6-97A12BB1339F}" dt="2025-05-08T00:21:46.701" v="1918" actId="14100"/>
          <ac:spMkLst>
            <pc:docMk/>
            <pc:sldMk cId="1058528088" sldId="261"/>
            <ac:spMk id="10" creationId="{42723009-C28D-D9FE-6B26-F36911F43C9C}"/>
          </ac:spMkLst>
        </pc:spChg>
        <pc:spChg chg="add mod">
          <ac:chgData name="Technol.Corp 櫻庭竜太" userId="f291aa17-b8e0-4fe2-8f83-ae8a96cc9266" providerId="ADAL" clId="{B740B4C4-403C-4762-A9A6-97A12BB1339F}" dt="2025-05-08T00:22:13.870" v="1923" actId="14100"/>
          <ac:spMkLst>
            <pc:docMk/>
            <pc:sldMk cId="1058528088" sldId="261"/>
            <ac:spMk id="11" creationId="{13127FE4-407E-4BAE-C412-78452D848FF4}"/>
          </ac:spMkLst>
        </pc:spChg>
        <pc:picChg chg="add mod">
          <ac:chgData name="Technol.Corp 櫻庭竜太" userId="f291aa17-b8e0-4fe2-8f83-ae8a96cc9266" providerId="ADAL" clId="{B740B4C4-403C-4762-A9A6-97A12BB1339F}" dt="2025-05-08T00:19:33.302" v="1899" actId="1076"/>
          <ac:picMkLst>
            <pc:docMk/>
            <pc:sldMk cId="1058528088" sldId="261"/>
            <ac:picMk id="7" creationId="{38F60DD3-98D8-EBED-EBD7-0C067BB38C53}"/>
          </ac:picMkLst>
        </pc:picChg>
        <pc:picChg chg="add mod">
          <ac:chgData name="Technol.Corp 櫻庭竜太" userId="f291aa17-b8e0-4fe2-8f83-ae8a96cc9266" providerId="ADAL" clId="{B740B4C4-403C-4762-A9A6-97A12BB1339F}" dt="2025-05-08T00:21:12.996" v="1914" actId="1076"/>
          <ac:picMkLst>
            <pc:docMk/>
            <pc:sldMk cId="1058528088" sldId="261"/>
            <ac:picMk id="9" creationId="{B41438CD-74AE-C365-5CB0-A28960F24548}"/>
          </ac:picMkLst>
        </pc:picChg>
      </pc:sldChg>
      <pc:sldChg chg="addSp delSp modSp new mod">
        <pc:chgData name="Technol.Corp 櫻庭竜太" userId="f291aa17-b8e0-4fe2-8f83-ae8a96cc9266" providerId="ADAL" clId="{B740B4C4-403C-4762-A9A6-97A12BB1339F}" dt="2025-05-13T00:36:53.304" v="2581"/>
        <pc:sldMkLst>
          <pc:docMk/>
          <pc:sldMk cId="4047970430" sldId="262"/>
        </pc:sldMkLst>
        <pc:spChg chg="mod">
          <ac:chgData name="Technol.Corp 櫻庭竜太" userId="f291aa17-b8e0-4fe2-8f83-ae8a96cc9266" providerId="ADAL" clId="{B740B4C4-403C-4762-A9A6-97A12BB1339F}" dt="2025-05-13T00:36:53.304" v="2581"/>
          <ac:spMkLst>
            <pc:docMk/>
            <pc:sldMk cId="4047970430" sldId="262"/>
            <ac:spMk id="3" creationId="{4B33E996-5E83-1076-E973-3C67D663ED47}"/>
          </ac:spMkLst>
        </pc:spChg>
        <pc:spChg chg="mod">
          <ac:chgData name="Technol.Corp 櫻庭竜太" userId="f291aa17-b8e0-4fe2-8f83-ae8a96cc9266" providerId="ADAL" clId="{B740B4C4-403C-4762-A9A6-97A12BB1339F}" dt="2025-05-07T05:22:56.488" v="491"/>
          <ac:spMkLst>
            <pc:docMk/>
            <pc:sldMk cId="4047970430" sldId="262"/>
            <ac:spMk id="6" creationId="{275D2737-508B-0805-0882-782610DD35ED}"/>
          </ac:spMkLst>
        </pc:spChg>
        <pc:spChg chg="add mod">
          <ac:chgData name="Technol.Corp 櫻庭竜太" userId="f291aa17-b8e0-4fe2-8f83-ae8a96cc9266" providerId="ADAL" clId="{B740B4C4-403C-4762-A9A6-97A12BB1339F}" dt="2025-05-08T00:26:02.225" v="1967" actId="14100"/>
          <ac:spMkLst>
            <pc:docMk/>
            <pc:sldMk cId="4047970430" sldId="262"/>
            <ac:spMk id="11" creationId="{5ADE2361-D0DA-9344-F9BC-014848F50CFB}"/>
          </ac:spMkLst>
        </pc:spChg>
        <pc:spChg chg="add mod">
          <ac:chgData name="Technol.Corp 櫻庭竜太" userId="f291aa17-b8e0-4fe2-8f83-ae8a96cc9266" providerId="ADAL" clId="{B740B4C4-403C-4762-A9A6-97A12BB1339F}" dt="2025-05-08T00:26:23.794" v="1972" actId="14100"/>
          <ac:spMkLst>
            <pc:docMk/>
            <pc:sldMk cId="4047970430" sldId="262"/>
            <ac:spMk id="12" creationId="{BE4E3FAF-D5F1-E670-E151-86343FDB069D}"/>
          </ac:spMkLst>
        </pc:spChg>
        <pc:spChg chg="add mod">
          <ac:chgData name="Technol.Corp 櫻庭竜太" userId="f291aa17-b8e0-4fe2-8f83-ae8a96cc9266" providerId="ADAL" clId="{B740B4C4-403C-4762-A9A6-97A12BB1339F}" dt="2025-05-08T00:32:34.438" v="1987" actId="14100"/>
          <ac:spMkLst>
            <pc:docMk/>
            <pc:sldMk cId="4047970430" sldId="262"/>
            <ac:spMk id="14" creationId="{D85EADAD-E776-1A06-0457-F96A5F8FBF7B}"/>
          </ac:spMkLst>
        </pc:spChg>
        <pc:picChg chg="add mod">
          <ac:chgData name="Technol.Corp 櫻庭竜太" userId="f291aa17-b8e0-4fe2-8f83-ae8a96cc9266" providerId="ADAL" clId="{B740B4C4-403C-4762-A9A6-97A12BB1339F}" dt="2025-05-08T00:31:56.929" v="1982" actId="1076"/>
          <ac:picMkLst>
            <pc:docMk/>
            <pc:sldMk cId="4047970430" sldId="262"/>
            <ac:picMk id="8" creationId="{47E7D330-D447-1934-5D7C-B9F813EFF816}"/>
          </ac:picMkLst>
        </pc:picChg>
        <pc:picChg chg="add mod">
          <ac:chgData name="Technol.Corp 櫻庭竜太" userId="f291aa17-b8e0-4fe2-8f83-ae8a96cc9266" providerId="ADAL" clId="{B740B4C4-403C-4762-A9A6-97A12BB1339F}" dt="2025-05-08T00:31:28.623" v="1977" actId="1076"/>
          <ac:picMkLst>
            <pc:docMk/>
            <pc:sldMk cId="4047970430" sldId="262"/>
            <ac:picMk id="10" creationId="{116B5806-ADB7-7E2A-B990-B6FB88A676CB}"/>
          </ac:picMkLst>
        </pc:picChg>
      </pc:sldChg>
      <pc:sldChg chg="addSp modSp new mod">
        <pc:chgData name="Technol.Corp 櫻庭竜太" userId="f291aa17-b8e0-4fe2-8f83-ae8a96cc9266" providerId="ADAL" clId="{B740B4C4-403C-4762-A9A6-97A12BB1339F}" dt="2025-05-08T00:43:20.004" v="2049"/>
        <pc:sldMkLst>
          <pc:docMk/>
          <pc:sldMk cId="2689982660" sldId="263"/>
        </pc:sldMkLst>
        <pc:spChg chg="mod">
          <ac:chgData name="Technol.Corp 櫻庭竜太" userId="f291aa17-b8e0-4fe2-8f83-ae8a96cc9266" providerId="ADAL" clId="{B740B4C4-403C-4762-A9A6-97A12BB1339F}" dt="2025-05-07T05:41:04.636" v="853"/>
          <ac:spMkLst>
            <pc:docMk/>
            <pc:sldMk cId="2689982660" sldId="263"/>
            <ac:spMk id="2" creationId="{D62EB52A-C2AD-0705-10F2-6CB948E22EAF}"/>
          </ac:spMkLst>
        </pc:spChg>
        <pc:spChg chg="mod">
          <ac:chgData name="Technol.Corp 櫻庭竜太" userId="f291aa17-b8e0-4fe2-8f83-ae8a96cc9266" providerId="ADAL" clId="{B740B4C4-403C-4762-A9A6-97A12BB1339F}" dt="2025-05-07T05:31:49.116" v="621" actId="404"/>
          <ac:spMkLst>
            <pc:docMk/>
            <pc:sldMk cId="2689982660" sldId="263"/>
            <ac:spMk id="3" creationId="{2BAACA2F-3F56-BD17-8103-C503C71A2F38}"/>
          </ac:spMkLst>
        </pc:spChg>
        <pc:spChg chg="mod">
          <ac:chgData name="Technol.Corp 櫻庭竜太" userId="f291aa17-b8e0-4fe2-8f83-ae8a96cc9266" providerId="ADAL" clId="{B740B4C4-403C-4762-A9A6-97A12BB1339F}" dt="2025-05-07T05:32:07.918" v="630" actId="404"/>
          <ac:spMkLst>
            <pc:docMk/>
            <pc:sldMk cId="2689982660" sldId="263"/>
            <ac:spMk id="6" creationId="{EB79EE27-F456-CDCB-D0EE-4653100592E3}"/>
          </ac:spMkLst>
        </pc:spChg>
        <pc:spChg chg="mod">
          <ac:chgData name="Technol.Corp 櫻庭竜太" userId="f291aa17-b8e0-4fe2-8f83-ae8a96cc9266" providerId="ADAL" clId="{B740B4C4-403C-4762-A9A6-97A12BB1339F}" dt="2025-05-07T05:53:11.114" v="1557"/>
          <ac:spMkLst>
            <pc:docMk/>
            <pc:sldMk cId="2689982660" sldId="263"/>
            <ac:spMk id="7" creationId="{2062F1ED-6F6E-6A0A-EEF2-9044EB038C6E}"/>
          </ac:spMkLst>
        </pc:spChg>
        <pc:spChg chg="add mod">
          <ac:chgData name="Technol.Corp 櫻庭竜太" userId="f291aa17-b8e0-4fe2-8f83-ae8a96cc9266" providerId="ADAL" clId="{B740B4C4-403C-4762-A9A6-97A12BB1339F}" dt="2025-05-08T00:43:04.696" v="2048"/>
          <ac:spMkLst>
            <pc:docMk/>
            <pc:sldMk cId="2689982660" sldId="263"/>
            <ac:spMk id="9" creationId="{B265E1EE-90E6-DC07-C573-9535D684A2E5}"/>
          </ac:spMkLst>
        </pc:spChg>
        <pc:spChg chg="add mod">
          <ac:chgData name="Technol.Corp 櫻庭竜太" userId="f291aa17-b8e0-4fe2-8f83-ae8a96cc9266" providerId="ADAL" clId="{B740B4C4-403C-4762-A9A6-97A12BB1339F}" dt="2025-05-08T00:43:04.696" v="2048"/>
          <ac:spMkLst>
            <pc:docMk/>
            <pc:sldMk cId="2689982660" sldId="263"/>
            <ac:spMk id="10" creationId="{AB354C8F-9A26-72F1-5012-C714F4446F8A}"/>
          </ac:spMkLst>
        </pc:spChg>
        <pc:spChg chg="add mod">
          <ac:chgData name="Technol.Corp 櫻庭竜太" userId="f291aa17-b8e0-4fe2-8f83-ae8a96cc9266" providerId="ADAL" clId="{B740B4C4-403C-4762-A9A6-97A12BB1339F}" dt="2025-05-08T00:43:20.004" v="2049"/>
          <ac:spMkLst>
            <pc:docMk/>
            <pc:sldMk cId="2689982660" sldId="263"/>
            <ac:spMk id="12" creationId="{227C5DDF-C547-0F4C-28E0-0B44F28509D6}"/>
          </ac:spMkLst>
        </pc:spChg>
        <pc:spChg chg="add mod">
          <ac:chgData name="Technol.Corp 櫻庭竜太" userId="f291aa17-b8e0-4fe2-8f83-ae8a96cc9266" providerId="ADAL" clId="{B740B4C4-403C-4762-A9A6-97A12BB1339F}" dt="2025-05-08T00:43:20.004" v="2049"/>
          <ac:spMkLst>
            <pc:docMk/>
            <pc:sldMk cId="2689982660" sldId="263"/>
            <ac:spMk id="13" creationId="{44139A44-FBA5-E504-BBEC-4C8A36D03E5D}"/>
          </ac:spMkLst>
        </pc:spChg>
        <pc:picChg chg="add mod">
          <ac:chgData name="Technol.Corp 櫻庭竜太" userId="f291aa17-b8e0-4fe2-8f83-ae8a96cc9266" providerId="ADAL" clId="{B740B4C4-403C-4762-A9A6-97A12BB1339F}" dt="2025-05-08T00:43:04.696" v="2048"/>
          <ac:picMkLst>
            <pc:docMk/>
            <pc:sldMk cId="2689982660" sldId="263"/>
            <ac:picMk id="8" creationId="{5E3DD724-A700-729B-279A-83F0E6D2F6B6}"/>
          </ac:picMkLst>
        </pc:picChg>
        <pc:picChg chg="add mod">
          <ac:chgData name="Technol.Corp 櫻庭竜太" userId="f291aa17-b8e0-4fe2-8f83-ae8a96cc9266" providerId="ADAL" clId="{B740B4C4-403C-4762-A9A6-97A12BB1339F}" dt="2025-05-08T00:43:20.004" v="2049"/>
          <ac:picMkLst>
            <pc:docMk/>
            <pc:sldMk cId="2689982660" sldId="263"/>
            <ac:picMk id="11" creationId="{7C416C63-BB19-87A1-BB83-F65616844C67}"/>
          </ac:picMkLst>
        </pc:picChg>
      </pc:sldChg>
      <pc:sldChg chg="addSp modSp new mod">
        <pc:chgData name="Technol.Corp 櫻庭竜太" userId="f291aa17-b8e0-4fe2-8f83-ae8a96cc9266" providerId="ADAL" clId="{B740B4C4-403C-4762-A9A6-97A12BB1339F}" dt="2025-05-08T00:45:23.216" v="2054" actId="14100"/>
        <pc:sldMkLst>
          <pc:docMk/>
          <pc:sldMk cId="3193816886" sldId="264"/>
        </pc:sldMkLst>
        <pc:spChg chg="mod">
          <ac:chgData name="Technol.Corp 櫻庭竜太" userId="f291aa17-b8e0-4fe2-8f83-ae8a96cc9266" providerId="ADAL" clId="{B740B4C4-403C-4762-A9A6-97A12BB1339F}" dt="2025-05-07T05:32:37.571" v="646"/>
          <ac:spMkLst>
            <pc:docMk/>
            <pc:sldMk cId="3193816886" sldId="264"/>
            <ac:spMk id="3" creationId="{B8364AAD-E305-10DA-99BE-DDA5FD8838C9}"/>
          </ac:spMkLst>
        </pc:spChg>
        <pc:spChg chg="mod">
          <ac:chgData name="Technol.Corp 櫻庭竜太" userId="f291aa17-b8e0-4fe2-8f83-ae8a96cc9266" providerId="ADAL" clId="{B740B4C4-403C-4762-A9A6-97A12BB1339F}" dt="2025-05-07T05:32:57.945" v="661"/>
          <ac:spMkLst>
            <pc:docMk/>
            <pc:sldMk cId="3193816886" sldId="264"/>
            <ac:spMk id="6" creationId="{B22EA187-42DF-69C5-398B-7A2F012A30CF}"/>
          </ac:spMkLst>
        </pc:spChg>
        <pc:spChg chg="add mod">
          <ac:chgData name="Technol.Corp 櫻庭竜太" userId="f291aa17-b8e0-4fe2-8f83-ae8a96cc9266" providerId="ADAL" clId="{B740B4C4-403C-4762-A9A6-97A12BB1339F}" dt="2025-05-08T00:43:35.853" v="2050"/>
          <ac:spMkLst>
            <pc:docMk/>
            <pc:sldMk cId="3193816886" sldId="264"/>
            <ac:spMk id="8" creationId="{9A317DEA-0874-355C-0153-724F11B0F727}"/>
          </ac:spMkLst>
        </pc:spChg>
        <pc:spChg chg="add mod">
          <ac:chgData name="Technol.Corp 櫻庭竜太" userId="f291aa17-b8e0-4fe2-8f83-ae8a96cc9266" providerId="ADAL" clId="{B740B4C4-403C-4762-A9A6-97A12BB1339F}" dt="2025-05-08T00:45:23.216" v="2054" actId="14100"/>
          <ac:spMkLst>
            <pc:docMk/>
            <pc:sldMk cId="3193816886" sldId="264"/>
            <ac:spMk id="10" creationId="{C5DBE199-32CC-C093-D5E7-8D581ADD2DBC}"/>
          </ac:spMkLst>
        </pc:spChg>
        <pc:picChg chg="add mod">
          <ac:chgData name="Technol.Corp 櫻庭竜太" userId="f291aa17-b8e0-4fe2-8f83-ae8a96cc9266" providerId="ADAL" clId="{B740B4C4-403C-4762-A9A6-97A12BB1339F}" dt="2025-05-08T00:43:35.853" v="2050"/>
          <ac:picMkLst>
            <pc:docMk/>
            <pc:sldMk cId="3193816886" sldId="264"/>
            <ac:picMk id="7" creationId="{8CB56AC8-CE96-4D33-2A0D-0ED0802A2FD9}"/>
          </ac:picMkLst>
        </pc:picChg>
        <pc:picChg chg="add mod">
          <ac:chgData name="Technol.Corp 櫻庭竜太" userId="f291aa17-b8e0-4fe2-8f83-ae8a96cc9266" providerId="ADAL" clId="{B740B4C4-403C-4762-A9A6-97A12BB1339F}" dt="2025-05-08T00:44:59.336" v="2051"/>
          <ac:picMkLst>
            <pc:docMk/>
            <pc:sldMk cId="3193816886" sldId="264"/>
            <ac:picMk id="9" creationId="{ABE012E4-7372-DDC2-ABFE-86CB37EF9C0F}"/>
          </ac:picMkLst>
        </pc:picChg>
      </pc:sldChg>
      <pc:sldChg chg="addSp modSp new mod">
        <pc:chgData name="Technol.Corp 櫻庭竜太" userId="f291aa17-b8e0-4fe2-8f83-ae8a96cc9266" providerId="ADAL" clId="{B740B4C4-403C-4762-A9A6-97A12BB1339F}" dt="2025-05-08T01:15:48.118" v="2202" actId="1076"/>
        <pc:sldMkLst>
          <pc:docMk/>
          <pc:sldMk cId="1058306747" sldId="265"/>
        </pc:sldMkLst>
        <pc:spChg chg="mod">
          <ac:chgData name="Technol.Corp 櫻庭竜太" userId="f291aa17-b8e0-4fe2-8f83-ae8a96cc9266" providerId="ADAL" clId="{B740B4C4-403C-4762-A9A6-97A12BB1339F}" dt="2025-05-08T00:50:16.406" v="2168"/>
          <ac:spMkLst>
            <pc:docMk/>
            <pc:sldMk cId="1058306747" sldId="265"/>
            <ac:spMk id="3" creationId="{1056E05E-1906-983F-048B-467DAA44332E}"/>
          </ac:spMkLst>
        </pc:spChg>
        <pc:spChg chg="mod">
          <ac:chgData name="Technol.Corp 櫻庭竜太" userId="f291aa17-b8e0-4fe2-8f83-ae8a96cc9266" providerId="ADAL" clId="{B740B4C4-403C-4762-A9A6-97A12BB1339F}" dt="2025-05-07T05:35:23.791" v="732"/>
          <ac:spMkLst>
            <pc:docMk/>
            <pc:sldMk cId="1058306747" sldId="265"/>
            <ac:spMk id="6" creationId="{1C0A4E41-0C2D-CE6E-6C0F-AEECBDF20719}"/>
          </ac:spMkLst>
        </pc:spChg>
        <pc:spChg chg="add mod">
          <ac:chgData name="Technol.Corp 櫻庭竜太" userId="f291aa17-b8e0-4fe2-8f83-ae8a96cc9266" providerId="ADAL" clId="{B740B4C4-403C-4762-A9A6-97A12BB1339F}" dt="2025-05-08T01:08:25.211" v="2185" actId="14100"/>
          <ac:spMkLst>
            <pc:docMk/>
            <pc:sldMk cId="1058306747" sldId="265"/>
            <ac:spMk id="11" creationId="{AF300AFC-8F4F-C48F-648E-87F6142DBA7B}"/>
          </ac:spMkLst>
        </pc:spChg>
        <pc:spChg chg="add mod">
          <ac:chgData name="Technol.Corp 櫻庭竜太" userId="f291aa17-b8e0-4fe2-8f83-ae8a96cc9266" providerId="ADAL" clId="{B740B4C4-403C-4762-A9A6-97A12BB1339F}" dt="2025-05-08T01:14:59.738" v="2194" actId="14100"/>
          <ac:spMkLst>
            <pc:docMk/>
            <pc:sldMk cId="1058306747" sldId="265"/>
            <ac:spMk id="12" creationId="{998147E4-343E-B630-339B-83D5D8559CA8}"/>
          </ac:spMkLst>
        </pc:spChg>
        <pc:spChg chg="add mod">
          <ac:chgData name="Technol.Corp 櫻庭竜太" userId="f291aa17-b8e0-4fe2-8f83-ae8a96cc9266" providerId="ADAL" clId="{B740B4C4-403C-4762-A9A6-97A12BB1339F}" dt="2025-05-08T01:15:30.566" v="2198" actId="14100"/>
          <ac:spMkLst>
            <pc:docMk/>
            <pc:sldMk cId="1058306747" sldId="265"/>
            <ac:spMk id="13" creationId="{09BD4818-91E0-5E0F-ACEC-0E833016737E}"/>
          </ac:spMkLst>
        </pc:spChg>
        <pc:spChg chg="add mod">
          <ac:chgData name="Technol.Corp 櫻庭竜太" userId="f291aa17-b8e0-4fe2-8f83-ae8a96cc9266" providerId="ADAL" clId="{B740B4C4-403C-4762-A9A6-97A12BB1339F}" dt="2025-05-08T01:15:43.711" v="2200" actId="1076"/>
          <ac:spMkLst>
            <pc:docMk/>
            <pc:sldMk cId="1058306747" sldId="265"/>
            <ac:spMk id="14" creationId="{CD2DC814-B744-BE9A-BB45-0C8F9C39CBBB}"/>
          </ac:spMkLst>
        </pc:spChg>
        <pc:picChg chg="add mod">
          <ac:chgData name="Technol.Corp 櫻庭竜太" userId="f291aa17-b8e0-4fe2-8f83-ae8a96cc9266" providerId="ADAL" clId="{B740B4C4-403C-4762-A9A6-97A12BB1339F}" dt="2025-05-08T00:47:46.477" v="2092" actId="1076"/>
          <ac:picMkLst>
            <pc:docMk/>
            <pc:sldMk cId="1058306747" sldId="265"/>
            <ac:picMk id="7" creationId="{2EE58A73-E299-8AF9-4952-DF8A8C6844B4}"/>
          </ac:picMkLst>
        </pc:picChg>
        <pc:picChg chg="add mod">
          <ac:chgData name="Technol.Corp 櫻庭竜太" userId="f291aa17-b8e0-4fe2-8f83-ae8a96cc9266" providerId="ADAL" clId="{B740B4C4-403C-4762-A9A6-97A12BB1339F}" dt="2025-05-08T01:05:12.801" v="2171" actId="1076"/>
          <ac:picMkLst>
            <pc:docMk/>
            <pc:sldMk cId="1058306747" sldId="265"/>
            <ac:picMk id="8" creationId="{382469D9-FB37-F6C2-156B-C0B0F1D92AF1}"/>
          </ac:picMkLst>
        </pc:picChg>
        <pc:picChg chg="add mod">
          <ac:chgData name="Technol.Corp 櫻庭竜太" userId="f291aa17-b8e0-4fe2-8f83-ae8a96cc9266" providerId="ADAL" clId="{B740B4C4-403C-4762-A9A6-97A12BB1339F}" dt="2025-05-08T01:15:48.118" v="2202" actId="1076"/>
          <ac:picMkLst>
            <pc:docMk/>
            <pc:sldMk cId="1058306747" sldId="265"/>
            <ac:picMk id="10" creationId="{08AE2571-8903-AE94-C01A-26D31D3E4C53}"/>
          </ac:picMkLst>
        </pc:picChg>
      </pc:sldChg>
      <pc:sldChg chg="addSp delSp modSp new mod">
        <pc:chgData name="Technol.Corp 櫻庭竜太" userId="f291aa17-b8e0-4fe2-8f83-ae8a96cc9266" providerId="ADAL" clId="{B740B4C4-403C-4762-A9A6-97A12BB1339F}" dt="2025-05-08T01:18:33.246" v="2235" actId="14100"/>
        <pc:sldMkLst>
          <pc:docMk/>
          <pc:sldMk cId="4133842543" sldId="266"/>
        </pc:sldMkLst>
        <pc:spChg chg="mod">
          <ac:chgData name="Technol.Corp 櫻庭竜太" userId="f291aa17-b8e0-4fe2-8f83-ae8a96cc9266" providerId="ADAL" clId="{B740B4C4-403C-4762-A9A6-97A12BB1339F}" dt="2025-05-07T06:22:38.587" v="1783"/>
          <ac:spMkLst>
            <pc:docMk/>
            <pc:sldMk cId="4133842543" sldId="266"/>
            <ac:spMk id="3" creationId="{5781ED8D-888E-28E1-9812-6372F809AB52}"/>
          </ac:spMkLst>
        </pc:spChg>
        <pc:spChg chg="add mod">
          <ac:chgData name="Technol.Corp 櫻庭竜太" userId="f291aa17-b8e0-4fe2-8f83-ae8a96cc9266" providerId="ADAL" clId="{B740B4C4-403C-4762-A9A6-97A12BB1339F}" dt="2025-05-08T01:18:33.246" v="2235" actId="14100"/>
          <ac:spMkLst>
            <pc:docMk/>
            <pc:sldMk cId="4133842543" sldId="266"/>
            <ac:spMk id="10" creationId="{7673A7AA-8FD1-C538-653C-5A801BFC93F5}"/>
          </ac:spMkLst>
        </pc:spChg>
        <pc:picChg chg="add mod">
          <ac:chgData name="Technol.Corp 櫻庭竜太" userId="f291aa17-b8e0-4fe2-8f83-ae8a96cc9266" providerId="ADAL" clId="{B740B4C4-403C-4762-A9A6-97A12BB1339F}" dt="2025-05-08T01:17:48.152" v="2232" actId="1076"/>
          <ac:picMkLst>
            <pc:docMk/>
            <pc:sldMk cId="4133842543" sldId="266"/>
            <ac:picMk id="9" creationId="{2DBF4BA3-08F8-F3A4-BAB8-68C83D99E7FA}"/>
          </ac:picMkLst>
        </pc:picChg>
      </pc:sldChg>
      <pc:sldChg chg="addSp modSp new mod">
        <pc:chgData name="Technol.Corp 櫻庭竜太" userId="f291aa17-b8e0-4fe2-8f83-ae8a96cc9266" providerId="ADAL" clId="{B740B4C4-403C-4762-A9A6-97A12BB1339F}" dt="2025-05-08T00:33:15.472" v="1989"/>
        <pc:sldMkLst>
          <pc:docMk/>
          <pc:sldMk cId="2253758282" sldId="267"/>
        </pc:sldMkLst>
        <pc:spChg chg="mod">
          <ac:chgData name="Technol.Corp 櫻庭竜太" userId="f291aa17-b8e0-4fe2-8f83-ae8a96cc9266" providerId="ADAL" clId="{B740B4C4-403C-4762-A9A6-97A12BB1339F}" dt="2025-05-07T05:41:42.020" v="867" actId="20577"/>
          <ac:spMkLst>
            <pc:docMk/>
            <pc:sldMk cId="2253758282" sldId="267"/>
            <ac:spMk id="2" creationId="{08E9D7D9-A54B-E2FB-AE11-1EDCB13B559C}"/>
          </ac:spMkLst>
        </pc:spChg>
        <pc:spChg chg="mod">
          <ac:chgData name="Technol.Corp 櫻庭竜太" userId="f291aa17-b8e0-4fe2-8f83-ae8a96cc9266" providerId="ADAL" clId="{B740B4C4-403C-4762-A9A6-97A12BB1339F}" dt="2025-05-07T05:42:31.556" v="929" actId="404"/>
          <ac:spMkLst>
            <pc:docMk/>
            <pc:sldMk cId="2253758282" sldId="267"/>
            <ac:spMk id="3" creationId="{87F05CB7-1E67-88CA-2898-6B1A47AEFC75}"/>
          </ac:spMkLst>
        </pc:spChg>
        <pc:spChg chg="mod">
          <ac:chgData name="Technol.Corp 櫻庭竜太" userId="f291aa17-b8e0-4fe2-8f83-ae8a96cc9266" providerId="ADAL" clId="{B740B4C4-403C-4762-A9A6-97A12BB1339F}" dt="2025-05-07T05:42:54.868" v="938" actId="404"/>
          <ac:spMkLst>
            <pc:docMk/>
            <pc:sldMk cId="2253758282" sldId="267"/>
            <ac:spMk id="6" creationId="{E2D4EE30-5556-675B-F886-3FB5C46B6C71}"/>
          </ac:spMkLst>
        </pc:spChg>
        <pc:spChg chg="mod">
          <ac:chgData name="Technol.Corp 櫻庭竜太" userId="f291aa17-b8e0-4fe2-8f83-ae8a96cc9266" providerId="ADAL" clId="{B740B4C4-403C-4762-A9A6-97A12BB1339F}" dt="2025-05-07T05:42:11.634" v="920"/>
          <ac:spMkLst>
            <pc:docMk/>
            <pc:sldMk cId="2253758282" sldId="267"/>
            <ac:spMk id="7" creationId="{B6E97E6E-8003-C7D6-4084-7499AF7363D1}"/>
          </ac:spMkLst>
        </pc:spChg>
        <pc:spChg chg="add mod">
          <ac:chgData name="Technol.Corp 櫻庭竜太" userId="f291aa17-b8e0-4fe2-8f83-ae8a96cc9266" providerId="ADAL" clId="{B740B4C4-403C-4762-A9A6-97A12BB1339F}" dt="2025-05-08T00:33:03.635" v="1988"/>
          <ac:spMkLst>
            <pc:docMk/>
            <pc:sldMk cId="2253758282" sldId="267"/>
            <ac:spMk id="9" creationId="{76E0B137-FFCC-7734-5E11-1C7BAD2A9712}"/>
          </ac:spMkLst>
        </pc:spChg>
        <pc:spChg chg="add mod">
          <ac:chgData name="Technol.Corp 櫻庭竜太" userId="f291aa17-b8e0-4fe2-8f83-ae8a96cc9266" providerId="ADAL" clId="{B740B4C4-403C-4762-A9A6-97A12BB1339F}" dt="2025-05-08T00:33:03.635" v="1988"/>
          <ac:spMkLst>
            <pc:docMk/>
            <pc:sldMk cId="2253758282" sldId="267"/>
            <ac:spMk id="10" creationId="{9BC7B7E2-CE5B-7979-D330-496B08B7235B}"/>
          </ac:spMkLst>
        </pc:spChg>
        <pc:spChg chg="add mod">
          <ac:chgData name="Technol.Corp 櫻庭竜太" userId="f291aa17-b8e0-4fe2-8f83-ae8a96cc9266" providerId="ADAL" clId="{B740B4C4-403C-4762-A9A6-97A12BB1339F}" dt="2025-05-08T00:33:15.472" v="1989"/>
          <ac:spMkLst>
            <pc:docMk/>
            <pc:sldMk cId="2253758282" sldId="267"/>
            <ac:spMk id="12" creationId="{DFA2218F-77A5-381E-22DA-F76196B7B037}"/>
          </ac:spMkLst>
        </pc:spChg>
        <pc:spChg chg="add mod">
          <ac:chgData name="Technol.Corp 櫻庭竜太" userId="f291aa17-b8e0-4fe2-8f83-ae8a96cc9266" providerId="ADAL" clId="{B740B4C4-403C-4762-A9A6-97A12BB1339F}" dt="2025-05-08T00:33:15.472" v="1989"/>
          <ac:spMkLst>
            <pc:docMk/>
            <pc:sldMk cId="2253758282" sldId="267"/>
            <ac:spMk id="13" creationId="{A6850C86-E661-F416-68B4-53A42A8A4B95}"/>
          </ac:spMkLst>
        </pc:spChg>
        <pc:picChg chg="add mod">
          <ac:chgData name="Technol.Corp 櫻庭竜太" userId="f291aa17-b8e0-4fe2-8f83-ae8a96cc9266" providerId="ADAL" clId="{B740B4C4-403C-4762-A9A6-97A12BB1339F}" dt="2025-05-08T00:33:03.635" v="1988"/>
          <ac:picMkLst>
            <pc:docMk/>
            <pc:sldMk cId="2253758282" sldId="267"/>
            <ac:picMk id="8" creationId="{45DE29D8-5DB5-1CC4-E8F3-D451F0D6385D}"/>
          </ac:picMkLst>
        </pc:picChg>
        <pc:picChg chg="add mod">
          <ac:chgData name="Technol.Corp 櫻庭竜太" userId="f291aa17-b8e0-4fe2-8f83-ae8a96cc9266" providerId="ADAL" clId="{B740B4C4-403C-4762-A9A6-97A12BB1339F}" dt="2025-05-08T00:33:15.472" v="1989"/>
          <ac:picMkLst>
            <pc:docMk/>
            <pc:sldMk cId="2253758282" sldId="267"/>
            <ac:picMk id="11" creationId="{22856F5E-2D82-B654-A5C7-0C2C87624334}"/>
          </ac:picMkLst>
        </pc:picChg>
      </pc:sldChg>
      <pc:sldChg chg="addSp modSp new mod">
        <pc:chgData name="Technol.Corp 櫻庭竜太" userId="f291aa17-b8e0-4fe2-8f83-ae8a96cc9266" providerId="ADAL" clId="{B740B4C4-403C-4762-A9A6-97A12BB1339F}" dt="2025-05-13T00:37:22.563" v="2597"/>
        <pc:sldMkLst>
          <pc:docMk/>
          <pc:sldMk cId="2724088541" sldId="268"/>
        </pc:sldMkLst>
        <pc:spChg chg="mod">
          <ac:chgData name="Technol.Corp 櫻庭竜太" userId="f291aa17-b8e0-4fe2-8f83-ae8a96cc9266" providerId="ADAL" clId="{B740B4C4-403C-4762-A9A6-97A12BB1339F}" dt="2025-05-07T05:43:24.378" v="980"/>
          <ac:spMkLst>
            <pc:docMk/>
            <pc:sldMk cId="2724088541" sldId="268"/>
            <ac:spMk id="3" creationId="{4E2CF43F-521E-279A-0D75-DD9FB8752AFC}"/>
          </ac:spMkLst>
        </pc:spChg>
        <pc:spChg chg="mod">
          <ac:chgData name="Technol.Corp 櫻庭竜太" userId="f291aa17-b8e0-4fe2-8f83-ae8a96cc9266" providerId="ADAL" clId="{B740B4C4-403C-4762-A9A6-97A12BB1339F}" dt="2025-05-13T00:37:22.563" v="2597"/>
          <ac:spMkLst>
            <pc:docMk/>
            <pc:sldMk cId="2724088541" sldId="268"/>
            <ac:spMk id="6" creationId="{6D447EFF-EB8C-03DA-CF14-97B40891FB24}"/>
          </ac:spMkLst>
        </pc:spChg>
        <pc:spChg chg="add mod">
          <ac:chgData name="Technol.Corp 櫻庭竜太" userId="f291aa17-b8e0-4fe2-8f83-ae8a96cc9266" providerId="ADAL" clId="{B740B4C4-403C-4762-A9A6-97A12BB1339F}" dt="2025-05-08T00:33:39.582" v="1990"/>
          <ac:spMkLst>
            <pc:docMk/>
            <pc:sldMk cId="2724088541" sldId="268"/>
            <ac:spMk id="8" creationId="{F80C5111-853A-BAD5-E222-7CC5152174A1}"/>
          </ac:spMkLst>
        </pc:spChg>
        <pc:spChg chg="add mod">
          <ac:chgData name="Technol.Corp 櫻庭竜太" userId="f291aa17-b8e0-4fe2-8f83-ae8a96cc9266" providerId="ADAL" clId="{B740B4C4-403C-4762-A9A6-97A12BB1339F}" dt="2025-05-08T00:39:02.902" v="2010" actId="14100"/>
          <ac:spMkLst>
            <pc:docMk/>
            <pc:sldMk cId="2724088541" sldId="268"/>
            <ac:spMk id="11" creationId="{C6A7B93C-C286-20A9-D39E-2E3C7B248E19}"/>
          </ac:spMkLst>
        </pc:spChg>
        <pc:spChg chg="add mod">
          <ac:chgData name="Technol.Corp 櫻庭竜太" userId="f291aa17-b8e0-4fe2-8f83-ae8a96cc9266" providerId="ADAL" clId="{B740B4C4-403C-4762-A9A6-97A12BB1339F}" dt="2025-05-08T00:39:31.683" v="2015" actId="14100"/>
          <ac:spMkLst>
            <pc:docMk/>
            <pc:sldMk cId="2724088541" sldId="268"/>
            <ac:spMk id="12" creationId="{03F4BB35-30FE-C3A5-EA80-19D750D9046F}"/>
          </ac:spMkLst>
        </pc:spChg>
        <pc:picChg chg="add mod">
          <ac:chgData name="Technol.Corp 櫻庭竜太" userId="f291aa17-b8e0-4fe2-8f83-ae8a96cc9266" providerId="ADAL" clId="{B740B4C4-403C-4762-A9A6-97A12BB1339F}" dt="2025-05-08T00:33:39.582" v="1990"/>
          <ac:picMkLst>
            <pc:docMk/>
            <pc:sldMk cId="2724088541" sldId="268"/>
            <ac:picMk id="7" creationId="{174AB2EC-07BF-5820-BE6A-03EE980A4596}"/>
          </ac:picMkLst>
        </pc:picChg>
        <pc:picChg chg="add mod">
          <ac:chgData name="Technol.Corp 櫻庭竜太" userId="f291aa17-b8e0-4fe2-8f83-ae8a96cc9266" providerId="ADAL" clId="{B740B4C4-403C-4762-A9A6-97A12BB1339F}" dt="2025-05-08T00:37:57.462" v="2005" actId="1076"/>
          <ac:picMkLst>
            <pc:docMk/>
            <pc:sldMk cId="2724088541" sldId="268"/>
            <ac:picMk id="10" creationId="{AD0CB36A-D2D1-D74E-01CB-FDF485293F4D}"/>
          </ac:picMkLst>
        </pc:picChg>
      </pc:sldChg>
      <pc:sldChg chg="addSp modSp new mod">
        <pc:chgData name="Technol.Corp 櫻庭竜太" userId="f291aa17-b8e0-4fe2-8f83-ae8a96cc9266" providerId="ADAL" clId="{B740B4C4-403C-4762-A9A6-97A12BB1339F}" dt="2025-05-08T00:42:44.462" v="2047" actId="14100"/>
        <pc:sldMkLst>
          <pc:docMk/>
          <pc:sldMk cId="906944743" sldId="269"/>
        </pc:sldMkLst>
        <pc:spChg chg="mod">
          <ac:chgData name="Technol.Corp 櫻庭竜太" userId="f291aa17-b8e0-4fe2-8f83-ae8a96cc9266" providerId="ADAL" clId="{B740B4C4-403C-4762-A9A6-97A12BB1339F}" dt="2025-05-07T05:44:16.894" v="1085"/>
          <ac:spMkLst>
            <pc:docMk/>
            <pc:sldMk cId="906944743" sldId="269"/>
            <ac:spMk id="3" creationId="{2D475C76-1CB8-4241-B2BF-ECA85A0B0172}"/>
          </ac:spMkLst>
        </pc:spChg>
        <pc:spChg chg="add mod">
          <ac:chgData name="Technol.Corp 櫻庭竜太" userId="f291aa17-b8e0-4fe2-8f83-ae8a96cc9266" providerId="ADAL" clId="{B740B4C4-403C-4762-A9A6-97A12BB1339F}" dt="2025-05-08T00:42:44.462" v="2047" actId="14100"/>
          <ac:spMkLst>
            <pc:docMk/>
            <pc:sldMk cId="906944743" sldId="269"/>
            <ac:spMk id="9" creationId="{5B971277-6588-40AA-81CE-FD6B956B58F4}"/>
          </ac:spMkLst>
        </pc:spChg>
        <pc:picChg chg="add mod">
          <ac:chgData name="Technol.Corp 櫻庭竜太" userId="f291aa17-b8e0-4fe2-8f83-ae8a96cc9266" providerId="ADAL" clId="{B740B4C4-403C-4762-A9A6-97A12BB1339F}" dt="2025-05-08T00:41:31.882" v="2043" actId="1076"/>
          <ac:picMkLst>
            <pc:docMk/>
            <pc:sldMk cId="906944743" sldId="269"/>
            <ac:picMk id="8" creationId="{04B22459-4742-57F0-6B7B-2DED2EE5B548}"/>
          </ac:picMkLst>
        </pc:picChg>
      </pc:sldChg>
      <pc:sldChg chg="addSp modSp new mod">
        <pc:chgData name="Technol.Corp 櫻庭竜太" userId="f291aa17-b8e0-4fe2-8f83-ae8a96cc9266" providerId="ADAL" clId="{B740B4C4-403C-4762-A9A6-97A12BB1339F}" dt="2025-05-13T00:37:59.670" v="2600"/>
        <pc:sldMkLst>
          <pc:docMk/>
          <pc:sldMk cId="3660790496" sldId="270"/>
        </pc:sldMkLst>
        <pc:spChg chg="mod">
          <ac:chgData name="Technol.Corp 櫻庭竜太" userId="f291aa17-b8e0-4fe2-8f83-ae8a96cc9266" providerId="ADAL" clId="{B740B4C4-403C-4762-A9A6-97A12BB1339F}" dt="2025-05-07T05:44:50.214" v="1114"/>
          <ac:spMkLst>
            <pc:docMk/>
            <pc:sldMk cId="3660790496" sldId="270"/>
            <ac:spMk id="2" creationId="{33E3548C-1225-C3AC-F874-198E8551D53B}"/>
          </ac:spMkLst>
        </pc:spChg>
        <pc:spChg chg="mod">
          <ac:chgData name="Technol.Corp 櫻庭竜太" userId="f291aa17-b8e0-4fe2-8f83-ae8a96cc9266" providerId="ADAL" clId="{B740B4C4-403C-4762-A9A6-97A12BB1339F}" dt="2025-05-07T05:45:37.802" v="1161" actId="404"/>
          <ac:spMkLst>
            <pc:docMk/>
            <pc:sldMk cId="3660790496" sldId="270"/>
            <ac:spMk id="3" creationId="{4658F212-226C-8DD3-1940-CDF309FF6854}"/>
          </ac:spMkLst>
        </pc:spChg>
        <pc:spChg chg="mod">
          <ac:chgData name="Technol.Corp 櫻庭竜太" userId="f291aa17-b8e0-4fe2-8f83-ae8a96cc9266" providerId="ADAL" clId="{B740B4C4-403C-4762-A9A6-97A12BB1339F}" dt="2025-05-07T05:46:17.485" v="1172" actId="403"/>
          <ac:spMkLst>
            <pc:docMk/>
            <pc:sldMk cId="3660790496" sldId="270"/>
            <ac:spMk id="6" creationId="{9856FFA6-8C9A-9644-CEAB-780CB7E348F1}"/>
          </ac:spMkLst>
        </pc:spChg>
        <pc:spChg chg="mod">
          <ac:chgData name="Technol.Corp 櫻庭竜太" userId="f291aa17-b8e0-4fe2-8f83-ae8a96cc9266" providerId="ADAL" clId="{B740B4C4-403C-4762-A9A6-97A12BB1339F}" dt="2025-05-13T00:37:59.670" v="2600"/>
          <ac:spMkLst>
            <pc:docMk/>
            <pc:sldMk cId="3660790496" sldId="270"/>
            <ac:spMk id="7" creationId="{CAD6EE08-C7E1-A2D1-D4C2-CCBA8CA02EC3}"/>
          </ac:spMkLst>
        </pc:spChg>
        <pc:spChg chg="add mod">
          <ac:chgData name="Technol.Corp 櫻庭竜太" userId="f291aa17-b8e0-4fe2-8f83-ae8a96cc9266" providerId="ADAL" clId="{B740B4C4-403C-4762-A9A6-97A12BB1339F}" dt="2025-05-08T01:19:12.701" v="2236"/>
          <ac:spMkLst>
            <pc:docMk/>
            <pc:sldMk cId="3660790496" sldId="270"/>
            <ac:spMk id="9" creationId="{38C25CF3-4BBE-90EB-B1AA-3F3C71E86FC7}"/>
          </ac:spMkLst>
        </pc:spChg>
        <pc:spChg chg="add mod">
          <ac:chgData name="Technol.Corp 櫻庭竜太" userId="f291aa17-b8e0-4fe2-8f83-ae8a96cc9266" providerId="ADAL" clId="{B740B4C4-403C-4762-A9A6-97A12BB1339F}" dt="2025-05-08T01:19:12.701" v="2236"/>
          <ac:spMkLst>
            <pc:docMk/>
            <pc:sldMk cId="3660790496" sldId="270"/>
            <ac:spMk id="10" creationId="{E2AAB3F4-41E2-6486-4115-0F8E2A81353C}"/>
          </ac:spMkLst>
        </pc:spChg>
        <pc:spChg chg="add mod">
          <ac:chgData name="Technol.Corp 櫻庭竜太" userId="f291aa17-b8e0-4fe2-8f83-ae8a96cc9266" providerId="ADAL" clId="{B740B4C4-403C-4762-A9A6-97A12BB1339F}" dt="2025-05-08T01:19:23.773" v="2237"/>
          <ac:spMkLst>
            <pc:docMk/>
            <pc:sldMk cId="3660790496" sldId="270"/>
            <ac:spMk id="12" creationId="{3E40DE01-9DEB-5F32-6407-BBBDB506643F}"/>
          </ac:spMkLst>
        </pc:spChg>
        <pc:spChg chg="add mod">
          <ac:chgData name="Technol.Corp 櫻庭竜太" userId="f291aa17-b8e0-4fe2-8f83-ae8a96cc9266" providerId="ADAL" clId="{B740B4C4-403C-4762-A9A6-97A12BB1339F}" dt="2025-05-08T01:19:23.773" v="2237"/>
          <ac:spMkLst>
            <pc:docMk/>
            <pc:sldMk cId="3660790496" sldId="270"/>
            <ac:spMk id="13" creationId="{42C49840-CEB4-2D19-7FCD-74B221355BD5}"/>
          </ac:spMkLst>
        </pc:spChg>
        <pc:picChg chg="add mod">
          <ac:chgData name="Technol.Corp 櫻庭竜太" userId="f291aa17-b8e0-4fe2-8f83-ae8a96cc9266" providerId="ADAL" clId="{B740B4C4-403C-4762-A9A6-97A12BB1339F}" dt="2025-05-08T01:19:12.701" v="2236"/>
          <ac:picMkLst>
            <pc:docMk/>
            <pc:sldMk cId="3660790496" sldId="270"/>
            <ac:picMk id="8" creationId="{43945A1A-506F-06C0-51AE-DE2EF7B6399D}"/>
          </ac:picMkLst>
        </pc:picChg>
        <pc:picChg chg="add mod">
          <ac:chgData name="Technol.Corp 櫻庭竜太" userId="f291aa17-b8e0-4fe2-8f83-ae8a96cc9266" providerId="ADAL" clId="{B740B4C4-403C-4762-A9A6-97A12BB1339F}" dt="2025-05-08T01:19:23.773" v="2237"/>
          <ac:picMkLst>
            <pc:docMk/>
            <pc:sldMk cId="3660790496" sldId="270"/>
            <ac:picMk id="11" creationId="{11368F71-D9E1-5459-50D8-799F54BBF803}"/>
          </ac:picMkLst>
        </pc:picChg>
      </pc:sldChg>
      <pc:sldChg chg="addSp modSp new mod">
        <pc:chgData name="Technol.Corp 櫻庭竜太" userId="f291aa17-b8e0-4fe2-8f83-ae8a96cc9266" providerId="ADAL" clId="{B740B4C4-403C-4762-A9A6-97A12BB1339F}" dt="2025-05-08T01:21:49.015" v="2263" actId="14100"/>
        <pc:sldMkLst>
          <pc:docMk/>
          <pc:sldMk cId="3229457018" sldId="271"/>
        </pc:sldMkLst>
        <pc:spChg chg="mod">
          <ac:chgData name="Technol.Corp 櫻庭竜太" userId="f291aa17-b8e0-4fe2-8f83-ae8a96cc9266" providerId="ADAL" clId="{B740B4C4-403C-4762-A9A6-97A12BB1339F}" dt="2025-05-07T05:46:56.067" v="1216"/>
          <ac:spMkLst>
            <pc:docMk/>
            <pc:sldMk cId="3229457018" sldId="271"/>
            <ac:spMk id="3" creationId="{1D220BB4-0923-4D32-70E7-5A89C52C612C}"/>
          </ac:spMkLst>
        </pc:spChg>
        <pc:spChg chg="mod">
          <ac:chgData name="Technol.Corp 櫻庭竜太" userId="f291aa17-b8e0-4fe2-8f83-ae8a96cc9266" providerId="ADAL" clId="{B740B4C4-403C-4762-A9A6-97A12BB1339F}" dt="2025-05-07T05:47:07.480" v="1254"/>
          <ac:spMkLst>
            <pc:docMk/>
            <pc:sldMk cId="3229457018" sldId="271"/>
            <ac:spMk id="6" creationId="{14D1B0D3-C44E-4EE4-6476-2E58D1093B0F}"/>
          </ac:spMkLst>
        </pc:spChg>
        <pc:spChg chg="add mod">
          <ac:chgData name="Technol.Corp 櫻庭竜太" userId="f291aa17-b8e0-4fe2-8f83-ae8a96cc9266" providerId="ADAL" clId="{B740B4C4-403C-4762-A9A6-97A12BB1339F}" dt="2025-05-08T01:19:59.238" v="2239" actId="1076"/>
          <ac:spMkLst>
            <pc:docMk/>
            <pc:sldMk cId="3229457018" sldId="271"/>
            <ac:spMk id="8" creationId="{8B0CACA9-A96E-65EB-D502-D0B12A1B4F96}"/>
          </ac:spMkLst>
        </pc:spChg>
        <pc:spChg chg="add mod">
          <ac:chgData name="Technol.Corp 櫻庭竜太" userId="f291aa17-b8e0-4fe2-8f83-ae8a96cc9266" providerId="ADAL" clId="{B740B4C4-403C-4762-A9A6-97A12BB1339F}" dt="2025-05-08T01:21:49.015" v="2263" actId="14100"/>
          <ac:spMkLst>
            <pc:docMk/>
            <pc:sldMk cId="3229457018" sldId="271"/>
            <ac:spMk id="11" creationId="{F460ABFD-1B12-0C8F-0913-D6E29ACA9A0B}"/>
          </ac:spMkLst>
        </pc:spChg>
        <pc:picChg chg="add mod">
          <ac:chgData name="Technol.Corp 櫻庭竜太" userId="f291aa17-b8e0-4fe2-8f83-ae8a96cc9266" providerId="ADAL" clId="{B740B4C4-403C-4762-A9A6-97A12BB1339F}" dt="2025-05-08T01:19:40.268" v="2238"/>
          <ac:picMkLst>
            <pc:docMk/>
            <pc:sldMk cId="3229457018" sldId="271"/>
            <ac:picMk id="7" creationId="{DD429203-D25B-F6AE-057B-4A2E37B83961}"/>
          </ac:picMkLst>
        </pc:picChg>
        <pc:picChg chg="add mod">
          <ac:chgData name="Technol.Corp 櫻庭竜太" userId="f291aa17-b8e0-4fe2-8f83-ae8a96cc9266" providerId="ADAL" clId="{B740B4C4-403C-4762-A9A6-97A12BB1339F}" dt="2025-05-08T01:21:24.034" v="2259" actId="1076"/>
          <ac:picMkLst>
            <pc:docMk/>
            <pc:sldMk cId="3229457018" sldId="271"/>
            <ac:picMk id="10" creationId="{E6AA1A07-30F7-8A40-5DC0-02D66B2F0C05}"/>
          </ac:picMkLst>
        </pc:picChg>
      </pc:sldChg>
      <pc:sldChg chg="addSp modSp new mod">
        <pc:chgData name="Technol.Corp 櫻庭竜太" userId="f291aa17-b8e0-4fe2-8f83-ae8a96cc9266" providerId="ADAL" clId="{B740B4C4-403C-4762-A9A6-97A12BB1339F}" dt="2025-05-08T01:28:59.416" v="2310" actId="14100"/>
        <pc:sldMkLst>
          <pc:docMk/>
          <pc:sldMk cId="1485488558" sldId="272"/>
        </pc:sldMkLst>
        <pc:spChg chg="mod">
          <ac:chgData name="Technol.Corp 櫻庭竜太" userId="f291aa17-b8e0-4fe2-8f83-ae8a96cc9266" providerId="ADAL" clId="{B740B4C4-403C-4762-A9A6-97A12BB1339F}" dt="2025-05-07T05:48:08.215" v="1276"/>
          <ac:spMkLst>
            <pc:docMk/>
            <pc:sldMk cId="1485488558" sldId="272"/>
            <ac:spMk id="3" creationId="{7513CD64-91FB-47C7-D1ED-93D7C13B95E9}"/>
          </ac:spMkLst>
        </pc:spChg>
        <pc:spChg chg="mod">
          <ac:chgData name="Technol.Corp 櫻庭竜太" userId="f291aa17-b8e0-4fe2-8f83-ae8a96cc9266" providerId="ADAL" clId="{B740B4C4-403C-4762-A9A6-97A12BB1339F}" dt="2025-05-07T05:48:32.098" v="1307"/>
          <ac:spMkLst>
            <pc:docMk/>
            <pc:sldMk cId="1485488558" sldId="272"/>
            <ac:spMk id="6" creationId="{56C61C02-07CE-336B-005D-DDE04990F850}"/>
          </ac:spMkLst>
        </pc:spChg>
        <pc:spChg chg="add mod">
          <ac:chgData name="Technol.Corp 櫻庭竜太" userId="f291aa17-b8e0-4fe2-8f83-ae8a96cc9266" providerId="ADAL" clId="{B740B4C4-403C-4762-A9A6-97A12BB1339F}" dt="2025-05-08T01:27:40.169" v="2298" actId="14100"/>
          <ac:spMkLst>
            <pc:docMk/>
            <pc:sldMk cId="1485488558" sldId="272"/>
            <ac:spMk id="11" creationId="{01680C99-578B-CFD6-0F5E-85732750135E}"/>
          </ac:spMkLst>
        </pc:spChg>
        <pc:spChg chg="add mod">
          <ac:chgData name="Technol.Corp 櫻庭竜太" userId="f291aa17-b8e0-4fe2-8f83-ae8a96cc9266" providerId="ADAL" clId="{B740B4C4-403C-4762-A9A6-97A12BB1339F}" dt="2025-05-08T01:28:20.134" v="2306" actId="14100"/>
          <ac:spMkLst>
            <pc:docMk/>
            <pc:sldMk cId="1485488558" sldId="272"/>
            <ac:spMk id="12" creationId="{D560084C-1780-B22C-E89A-13DF01D9A4B4}"/>
          </ac:spMkLst>
        </pc:spChg>
        <pc:spChg chg="add mod">
          <ac:chgData name="Technol.Corp 櫻庭竜太" userId="f291aa17-b8e0-4fe2-8f83-ae8a96cc9266" providerId="ADAL" clId="{B740B4C4-403C-4762-A9A6-97A12BB1339F}" dt="2025-05-08T01:28:59.416" v="2310" actId="14100"/>
          <ac:spMkLst>
            <pc:docMk/>
            <pc:sldMk cId="1485488558" sldId="272"/>
            <ac:spMk id="13" creationId="{A1074773-6CD3-7D98-A938-B81CD625AD95}"/>
          </ac:spMkLst>
        </pc:spChg>
        <pc:picChg chg="add mod">
          <ac:chgData name="Technol.Corp 櫻庭竜太" userId="f291aa17-b8e0-4fe2-8f83-ae8a96cc9266" providerId="ADAL" clId="{B740B4C4-403C-4762-A9A6-97A12BB1339F}" dt="2025-05-08T01:26:11.293" v="2282" actId="1076"/>
          <ac:picMkLst>
            <pc:docMk/>
            <pc:sldMk cId="1485488558" sldId="272"/>
            <ac:picMk id="8" creationId="{7C4D853F-C804-5768-1A31-01CD414BF589}"/>
          </ac:picMkLst>
        </pc:picChg>
        <pc:picChg chg="add mod">
          <ac:chgData name="Technol.Corp 櫻庭竜太" userId="f291aa17-b8e0-4fe2-8f83-ae8a96cc9266" providerId="ADAL" clId="{B740B4C4-403C-4762-A9A6-97A12BB1339F}" dt="2025-05-08T01:27:11.530" v="2295" actId="1076"/>
          <ac:picMkLst>
            <pc:docMk/>
            <pc:sldMk cId="1485488558" sldId="272"/>
            <ac:picMk id="10" creationId="{F55A95AD-F3E0-3CC3-4E3A-F0D7C7F368E9}"/>
          </ac:picMkLst>
        </pc:picChg>
      </pc:sldChg>
      <pc:sldChg chg="addSp modSp new mod">
        <pc:chgData name="Technol.Corp 櫻庭竜太" userId="f291aa17-b8e0-4fe2-8f83-ae8a96cc9266" providerId="ADAL" clId="{B740B4C4-403C-4762-A9A6-97A12BB1339F}" dt="2025-05-08T01:29:46.323" v="2312"/>
        <pc:sldMkLst>
          <pc:docMk/>
          <pc:sldMk cId="224758007" sldId="273"/>
        </pc:sldMkLst>
        <pc:spChg chg="mod">
          <ac:chgData name="Technol.Corp 櫻庭竜太" userId="f291aa17-b8e0-4fe2-8f83-ae8a96cc9266" providerId="ADAL" clId="{B740B4C4-403C-4762-A9A6-97A12BB1339F}" dt="2025-05-07T05:48:59.519" v="1329"/>
          <ac:spMkLst>
            <pc:docMk/>
            <pc:sldMk cId="224758007" sldId="273"/>
            <ac:spMk id="2" creationId="{154875C3-2D8F-69BC-ABB8-93001BEF2F9D}"/>
          </ac:spMkLst>
        </pc:spChg>
        <pc:spChg chg="mod">
          <ac:chgData name="Technol.Corp 櫻庭竜太" userId="f291aa17-b8e0-4fe2-8f83-ae8a96cc9266" providerId="ADAL" clId="{B740B4C4-403C-4762-A9A6-97A12BB1339F}" dt="2025-05-07T05:49:41.277" v="1363"/>
          <ac:spMkLst>
            <pc:docMk/>
            <pc:sldMk cId="224758007" sldId="273"/>
            <ac:spMk id="3" creationId="{8D06A354-DF87-F9A7-E96F-A3D2BADB2680}"/>
          </ac:spMkLst>
        </pc:spChg>
        <pc:spChg chg="mod">
          <ac:chgData name="Technol.Corp 櫻庭竜太" userId="f291aa17-b8e0-4fe2-8f83-ae8a96cc9266" providerId="ADAL" clId="{B740B4C4-403C-4762-A9A6-97A12BB1339F}" dt="2025-05-07T05:49:55.738" v="1373"/>
          <ac:spMkLst>
            <pc:docMk/>
            <pc:sldMk cId="224758007" sldId="273"/>
            <ac:spMk id="6" creationId="{EB6CA163-B04B-0AEC-362C-380A079D6DBB}"/>
          </ac:spMkLst>
        </pc:spChg>
        <pc:spChg chg="mod">
          <ac:chgData name="Technol.Corp 櫻庭竜太" userId="f291aa17-b8e0-4fe2-8f83-ae8a96cc9266" providerId="ADAL" clId="{B740B4C4-403C-4762-A9A6-97A12BB1339F}" dt="2025-05-07T05:49:23.898" v="1353"/>
          <ac:spMkLst>
            <pc:docMk/>
            <pc:sldMk cId="224758007" sldId="273"/>
            <ac:spMk id="7" creationId="{48401D2D-8A4F-1517-526A-6AA634719216}"/>
          </ac:spMkLst>
        </pc:spChg>
        <pc:spChg chg="add mod">
          <ac:chgData name="Technol.Corp 櫻庭竜太" userId="f291aa17-b8e0-4fe2-8f83-ae8a96cc9266" providerId="ADAL" clId="{B740B4C4-403C-4762-A9A6-97A12BB1339F}" dt="2025-05-08T01:29:34.775" v="2311"/>
          <ac:spMkLst>
            <pc:docMk/>
            <pc:sldMk cId="224758007" sldId="273"/>
            <ac:spMk id="9" creationId="{63D8A388-5B54-968D-BF19-8BF0E356C45C}"/>
          </ac:spMkLst>
        </pc:spChg>
        <pc:spChg chg="add mod">
          <ac:chgData name="Technol.Corp 櫻庭竜太" userId="f291aa17-b8e0-4fe2-8f83-ae8a96cc9266" providerId="ADAL" clId="{B740B4C4-403C-4762-A9A6-97A12BB1339F}" dt="2025-05-08T01:29:34.775" v="2311"/>
          <ac:spMkLst>
            <pc:docMk/>
            <pc:sldMk cId="224758007" sldId="273"/>
            <ac:spMk id="10" creationId="{5E0A6543-2A43-3C7A-45FA-456FD2F26AAC}"/>
          </ac:spMkLst>
        </pc:spChg>
        <pc:spChg chg="add mod">
          <ac:chgData name="Technol.Corp 櫻庭竜太" userId="f291aa17-b8e0-4fe2-8f83-ae8a96cc9266" providerId="ADAL" clId="{B740B4C4-403C-4762-A9A6-97A12BB1339F}" dt="2025-05-08T01:29:46.323" v="2312"/>
          <ac:spMkLst>
            <pc:docMk/>
            <pc:sldMk cId="224758007" sldId="273"/>
            <ac:spMk id="12" creationId="{C9B2151E-1F80-0459-0F89-DE10EB413510}"/>
          </ac:spMkLst>
        </pc:spChg>
        <pc:spChg chg="add mod">
          <ac:chgData name="Technol.Corp 櫻庭竜太" userId="f291aa17-b8e0-4fe2-8f83-ae8a96cc9266" providerId="ADAL" clId="{B740B4C4-403C-4762-A9A6-97A12BB1339F}" dt="2025-05-08T01:29:46.323" v="2312"/>
          <ac:spMkLst>
            <pc:docMk/>
            <pc:sldMk cId="224758007" sldId="273"/>
            <ac:spMk id="13" creationId="{4C53ECF7-6E82-66EB-64F4-D10153BAD828}"/>
          </ac:spMkLst>
        </pc:spChg>
        <pc:picChg chg="add mod">
          <ac:chgData name="Technol.Corp 櫻庭竜太" userId="f291aa17-b8e0-4fe2-8f83-ae8a96cc9266" providerId="ADAL" clId="{B740B4C4-403C-4762-A9A6-97A12BB1339F}" dt="2025-05-08T01:29:34.775" v="2311"/>
          <ac:picMkLst>
            <pc:docMk/>
            <pc:sldMk cId="224758007" sldId="273"/>
            <ac:picMk id="8" creationId="{45DA6A0E-AFCC-FB72-716D-8886B93DA568}"/>
          </ac:picMkLst>
        </pc:picChg>
        <pc:picChg chg="add mod">
          <ac:chgData name="Technol.Corp 櫻庭竜太" userId="f291aa17-b8e0-4fe2-8f83-ae8a96cc9266" providerId="ADAL" clId="{B740B4C4-403C-4762-A9A6-97A12BB1339F}" dt="2025-05-08T01:29:46.323" v="2312"/>
          <ac:picMkLst>
            <pc:docMk/>
            <pc:sldMk cId="224758007" sldId="273"/>
            <ac:picMk id="11" creationId="{A394DCB3-B1AE-7DAD-1005-82259B7B0F98}"/>
          </ac:picMkLst>
        </pc:picChg>
      </pc:sldChg>
      <pc:sldChg chg="addSp modSp new mod">
        <pc:chgData name="Technol.Corp 櫻庭竜太" userId="f291aa17-b8e0-4fe2-8f83-ae8a96cc9266" providerId="ADAL" clId="{B740B4C4-403C-4762-A9A6-97A12BB1339F}" dt="2025-05-13T00:38:44.632" v="2623"/>
        <pc:sldMkLst>
          <pc:docMk/>
          <pc:sldMk cId="2718096043" sldId="274"/>
        </pc:sldMkLst>
        <pc:spChg chg="mod">
          <ac:chgData name="Technol.Corp 櫻庭竜太" userId="f291aa17-b8e0-4fe2-8f83-ae8a96cc9266" providerId="ADAL" clId="{B740B4C4-403C-4762-A9A6-97A12BB1339F}" dt="2025-05-07T05:50:18.157" v="1414"/>
          <ac:spMkLst>
            <pc:docMk/>
            <pc:sldMk cId="2718096043" sldId="274"/>
            <ac:spMk id="3" creationId="{315BA35D-FE89-24B9-5124-3A025328BBB5}"/>
          </ac:spMkLst>
        </pc:spChg>
        <pc:spChg chg="mod">
          <ac:chgData name="Technol.Corp 櫻庭竜太" userId="f291aa17-b8e0-4fe2-8f83-ae8a96cc9266" providerId="ADAL" clId="{B740B4C4-403C-4762-A9A6-97A12BB1339F}" dt="2025-05-13T00:38:44.632" v="2623"/>
          <ac:spMkLst>
            <pc:docMk/>
            <pc:sldMk cId="2718096043" sldId="274"/>
            <ac:spMk id="6" creationId="{3C1CFF2F-F2F5-AFCA-EE23-E763474232F0}"/>
          </ac:spMkLst>
        </pc:spChg>
        <pc:spChg chg="add mod">
          <ac:chgData name="Technol.Corp 櫻庭竜太" userId="f291aa17-b8e0-4fe2-8f83-ae8a96cc9266" providerId="ADAL" clId="{B740B4C4-403C-4762-A9A6-97A12BB1339F}" dt="2025-05-08T01:30:00.146" v="2313"/>
          <ac:spMkLst>
            <pc:docMk/>
            <pc:sldMk cId="2718096043" sldId="274"/>
            <ac:spMk id="8" creationId="{0AB4FFA1-945B-5BF9-70CD-D3108A642374}"/>
          </ac:spMkLst>
        </pc:spChg>
        <pc:spChg chg="add mod">
          <ac:chgData name="Technol.Corp 櫻庭竜太" userId="f291aa17-b8e0-4fe2-8f83-ae8a96cc9266" providerId="ADAL" clId="{B740B4C4-403C-4762-A9A6-97A12BB1339F}" dt="2025-05-08T01:32:05.973" v="2329" actId="14100"/>
          <ac:spMkLst>
            <pc:docMk/>
            <pc:sldMk cId="2718096043" sldId="274"/>
            <ac:spMk id="11" creationId="{E524C730-FEFD-DD92-8323-CBB6107667DB}"/>
          </ac:spMkLst>
        </pc:spChg>
        <pc:spChg chg="add mod">
          <ac:chgData name="Technol.Corp 櫻庭竜太" userId="f291aa17-b8e0-4fe2-8f83-ae8a96cc9266" providerId="ADAL" clId="{B740B4C4-403C-4762-A9A6-97A12BB1339F}" dt="2025-05-08T01:34:46.669" v="2352" actId="14100"/>
          <ac:spMkLst>
            <pc:docMk/>
            <pc:sldMk cId="2718096043" sldId="274"/>
            <ac:spMk id="12" creationId="{B7E10334-B51F-7C2A-DC4E-AC1BF8C8E152}"/>
          </ac:spMkLst>
        </pc:spChg>
        <pc:picChg chg="add mod">
          <ac:chgData name="Technol.Corp 櫻庭竜太" userId="f291aa17-b8e0-4fe2-8f83-ae8a96cc9266" providerId="ADAL" clId="{B740B4C4-403C-4762-A9A6-97A12BB1339F}" dt="2025-05-08T01:30:00.146" v="2313"/>
          <ac:picMkLst>
            <pc:docMk/>
            <pc:sldMk cId="2718096043" sldId="274"/>
            <ac:picMk id="7" creationId="{B88139DE-4A1E-6655-478A-30A3D5863915}"/>
          </ac:picMkLst>
        </pc:picChg>
        <pc:picChg chg="add mod">
          <ac:chgData name="Technol.Corp 櫻庭竜太" userId="f291aa17-b8e0-4fe2-8f83-ae8a96cc9266" providerId="ADAL" clId="{B740B4C4-403C-4762-A9A6-97A12BB1339F}" dt="2025-05-08T01:31:31.355" v="2323" actId="1076"/>
          <ac:picMkLst>
            <pc:docMk/>
            <pc:sldMk cId="2718096043" sldId="274"/>
            <ac:picMk id="10" creationId="{AC636C6C-D497-44C6-7D5F-B19646E3E6AB}"/>
          </ac:picMkLst>
        </pc:picChg>
      </pc:sldChg>
      <pc:sldChg chg="addSp modSp new mod">
        <pc:chgData name="Technol.Corp 櫻庭竜太" userId="f291aa17-b8e0-4fe2-8f83-ae8a96cc9266" providerId="ADAL" clId="{B740B4C4-403C-4762-A9A6-97A12BB1339F}" dt="2025-05-08T01:33:59.143" v="2351" actId="14100"/>
        <pc:sldMkLst>
          <pc:docMk/>
          <pc:sldMk cId="3493814088" sldId="275"/>
        </pc:sldMkLst>
        <pc:spChg chg="mod">
          <ac:chgData name="Technol.Corp 櫻庭竜太" userId="f291aa17-b8e0-4fe2-8f83-ae8a96cc9266" providerId="ADAL" clId="{B740B4C4-403C-4762-A9A6-97A12BB1339F}" dt="2025-05-07T05:51:25.226" v="1510"/>
          <ac:spMkLst>
            <pc:docMk/>
            <pc:sldMk cId="3493814088" sldId="275"/>
            <ac:spMk id="3" creationId="{821A94A6-59EC-2F71-D0CD-4488B083B6E1}"/>
          </ac:spMkLst>
        </pc:spChg>
        <pc:spChg chg="add mod">
          <ac:chgData name="Technol.Corp 櫻庭竜太" userId="f291aa17-b8e0-4fe2-8f83-ae8a96cc9266" providerId="ADAL" clId="{B740B4C4-403C-4762-A9A6-97A12BB1339F}" dt="2025-05-08T01:33:59.143" v="2351" actId="14100"/>
          <ac:spMkLst>
            <pc:docMk/>
            <pc:sldMk cId="3493814088" sldId="275"/>
            <ac:spMk id="9" creationId="{DAE41B07-49E9-7F05-7704-C8F88E01628A}"/>
          </ac:spMkLst>
        </pc:spChg>
        <pc:picChg chg="add mod">
          <ac:chgData name="Technol.Corp 櫻庭竜太" userId="f291aa17-b8e0-4fe2-8f83-ae8a96cc9266" providerId="ADAL" clId="{B740B4C4-403C-4762-A9A6-97A12BB1339F}" dt="2025-05-08T01:33:33.254" v="2347" actId="1076"/>
          <ac:picMkLst>
            <pc:docMk/>
            <pc:sldMk cId="3493814088" sldId="275"/>
            <ac:picMk id="8" creationId="{0015FBB0-3522-AD7D-FC35-313BC4B01BEF}"/>
          </ac:picMkLst>
        </pc:picChg>
      </pc:sldChg>
      <pc:sldChg chg="addSp modSp new mod">
        <pc:chgData name="Technol.Corp 櫻庭竜太" userId="f291aa17-b8e0-4fe2-8f83-ae8a96cc9266" providerId="ADAL" clId="{B740B4C4-403C-4762-A9A6-97A12BB1339F}" dt="2025-05-08T01:36:03.424" v="2354"/>
        <pc:sldMkLst>
          <pc:docMk/>
          <pc:sldMk cId="2080020011" sldId="276"/>
        </pc:sldMkLst>
        <pc:spChg chg="mod">
          <ac:chgData name="Technol.Corp 櫻庭竜太" userId="f291aa17-b8e0-4fe2-8f83-ae8a96cc9266" providerId="ADAL" clId="{B740B4C4-403C-4762-A9A6-97A12BB1339F}" dt="2025-05-07T05:52:00.613" v="1546"/>
          <ac:spMkLst>
            <pc:docMk/>
            <pc:sldMk cId="2080020011" sldId="276"/>
            <ac:spMk id="2" creationId="{A795829C-0DB2-5C4A-8A81-C62AA0597D66}"/>
          </ac:spMkLst>
        </pc:spChg>
        <pc:spChg chg="mod">
          <ac:chgData name="Technol.Corp 櫻庭竜太" userId="f291aa17-b8e0-4fe2-8f83-ae8a96cc9266" providerId="ADAL" clId="{B740B4C4-403C-4762-A9A6-97A12BB1339F}" dt="2025-05-07T05:54:04.923" v="1568" actId="404"/>
          <ac:spMkLst>
            <pc:docMk/>
            <pc:sldMk cId="2080020011" sldId="276"/>
            <ac:spMk id="3" creationId="{59F6D1FB-B483-A24F-D125-6F313377E4BE}"/>
          </ac:spMkLst>
        </pc:spChg>
        <pc:spChg chg="mod">
          <ac:chgData name="Technol.Corp 櫻庭竜太" userId="f291aa17-b8e0-4fe2-8f83-ae8a96cc9266" providerId="ADAL" clId="{B740B4C4-403C-4762-A9A6-97A12BB1339F}" dt="2025-05-07T05:54:24.591" v="1579" actId="404"/>
          <ac:spMkLst>
            <pc:docMk/>
            <pc:sldMk cId="2080020011" sldId="276"/>
            <ac:spMk id="6" creationId="{AFA49AD3-BDDA-9072-2014-293F0F9994DA}"/>
          </ac:spMkLst>
        </pc:spChg>
        <pc:spChg chg="mod">
          <ac:chgData name="Technol.Corp 櫻庭竜太" userId="f291aa17-b8e0-4fe2-8f83-ae8a96cc9266" providerId="ADAL" clId="{B740B4C4-403C-4762-A9A6-97A12BB1339F}" dt="2025-05-07T05:53:30.572" v="1559" actId="20577"/>
          <ac:spMkLst>
            <pc:docMk/>
            <pc:sldMk cId="2080020011" sldId="276"/>
            <ac:spMk id="7" creationId="{10EBA07A-ACC7-1D6F-A994-9ABF4E27B227}"/>
          </ac:spMkLst>
        </pc:spChg>
        <pc:spChg chg="add mod">
          <ac:chgData name="Technol.Corp 櫻庭竜太" userId="f291aa17-b8e0-4fe2-8f83-ae8a96cc9266" providerId="ADAL" clId="{B740B4C4-403C-4762-A9A6-97A12BB1339F}" dt="2025-05-08T01:35:53.715" v="2353"/>
          <ac:spMkLst>
            <pc:docMk/>
            <pc:sldMk cId="2080020011" sldId="276"/>
            <ac:spMk id="9" creationId="{9BA069BE-6C9A-1099-E1D3-95C451D9BDCC}"/>
          </ac:spMkLst>
        </pc:spChg>
        <pc:spChg chg="add mod">
          <ac:chgData name="Technol.Corp 櫻庭竜太" userId="f291aa17-b8e0-4fe2-8f83-ae8a96cc9266" providerId="ADAL" clId="{B740B4C4-403C-4762-A9A6-97A12BB1339F}" dt="2025-05-08T01:35:53.715" v="2353"/>
          <ac:spMkLst>
            <pc:docMk/>
            <pc:sldMk cId="2080020011" sldId="276"/>
            <ac:spMk id="10" creationId="{B1ED14F6-6A96-92F3-F33F-2691E5147936}"/>
          </ac:spMkLst>
        </pc:spChg>
        <pc:spChg chg="add mod">
          <ac:chgData name="Technol.Corp 櫻庭竜太" userId="f291aa17-b8e0-4fe2-8f83-ae8a96cc9266" providerId="ADAL" clId="{B740B4C4-403C-4762-A9A6-97A12BB1339F}" dt="2025-05-08T01:36:03.424" v="2354"/>
          <ac:spMkLst>
            <pc:docMk/>
            <pc:sldMk cId="2080020011" sldId="276"/>
            <ac:spMk id="12" creationId="{CCBF15AD-10CF-8868-A841-8E0393C18F25}"/>
          </ac:spMkLst>
        </pc:spChg>
        <pc:spChg chg="add mod">
          <ac:chgData name="Technol.Corp 櫻庭竜太" userId="f291aa17-b8e0-4fe2-8f83-ae8a96cc9266" providerId="ADAL" clId="{B740B4C4-403C-4762-A9A6-97A12BB1339F}" dt="2025-05-08T01:36:03.424" v="2354"/>
          <ac:spMkLst>
            <pc:docMk/>
            <pc:sldMk cId="2080020011" sldId="276"/>
            <ac:spMk id="13" creationId="{9566E2BF-CCFA-135A-2074-82029AB0C15F}"/>
          </ac:spMkLst>
        </pc:spChg>
        <pc:picChg chg="add mod">
          <ac:chgData name="Technol.Corp 櫻庭竜太" userId="f291aa17-b8e0-4fe2-8f83-ae8a96cc9266" providerId="ADAL" clId="{B740B4C4-403C-4762-A9A6-97A12BB1339F}" dt="2025-05-08T01:35:53.715" v="2353"/>
          <ac:picMkLst>
            <pc:docMk/>
            <pc:sldMk cId="2080020011" sldId="276"/>
            <ac:picMk id="8" creationId="{77343793-4F7F-A918-39DB-3B460BC578DF}"/>
          </ac:picMkLst>
        </pc:picChg>
        <pc:picChg chg="add mod">
          <ac:chgData name="Technol.Corp 櫻庭竜太" userId="f291aa17-b8e0-4fe2-8f83-ae8a96cc9266" providerId="ADAL" clId="{B740B4C4-403C-4762-A9A6-97A12BB1339F}" dt="2025-05-08T01:36:03.424" v="2354"/>
          <ac:picMkLst>
            <pc:docMk/>
            <pc:sldMk cId="2080020011" sldId="276"/>
            <ac:picMk id="11" creationId="{FDF9AFF1-361E-4CE2-F08F-804FF85C264F}"/>
          </ac:picMkLst>
        </pc:picChg>
      </pc:sldChg>
      <pc:sldChg chg="addSp modSp new mod">
        <pc:chgData name="Technol.Corp 櫻庭竜太" userId="f291aa17-b8e0-4fe2-8f83-ae8a96cc9266" providerId="ADAL" clId="{B740B4C4-403C-4762-A9A6-97A12BB1339F}" dt="2025-05-08T01:37:09.873" v="2362" actId="14100"/>
        <pc:sldMkLst>
          <pc:docMk/>
          <pc:sldMk cId="3210328160" sldId="277"/>
        </pc:sldMkLst>
        <pc:spChg chg="mod">
          <ac:chgData name="Technol.Corp 櫻庭竜太" userId="f291aa17-b8e0-4fe2-8f83-ae8a96cc9266" providerId="ADAL" clId="{B740B4C4-403C-4762-A9A6-97A12BB1339F}" dt="2025-05-07T05:55:09.395" v="1628"/>
          <ac:spMkLst>
            <pc:docMk/>
            <pc:sldMk cId="3210328160" sldId="277"/>
            <ac:spMk id="3" creationId="{531161DF-3891-E968-E967-F23E33969204}"/>
          </ac:spMkLst>
        </pc:spChg>
        <pc:spChg chg="mod">
          <ac:chgData name="Technol.Corp 櫻庭竜太" userId="f291aa17-b8e0-4fe2-8f83-ae8a96cc9266" providerId="ADAL" clId="{B740B4C4-403C-4762-A9A6-97A12BB1339F}" dt="2025-05-07T05:55:21.829" v="1679"/>
          <ac:spMkLst>
            <pc:docMk/>
            <pc:sldMk cId="3210328160" sldId="277"/>
            <ac:spMk id="6" creationId="{D1F592CE-7C89-34CF-877B-8527EE0164D4}"/>
          </ac:spMkLst>
        </pc:spChg>
        <pc:spChg chg="add mod">
          <ac:chgData name="Technol.Corp 櫻庭竜太" userId="f291aa17-b8e0-4fe2-8f83-ae8a96cc9266" providerId="ADAL" clId="{B740B4C4-403C-4762-A9A6-97A12BB1339F}" dt="2025-05-08T01:36:16.433" v="2355"/>
          <ac:spMkLst>
            <pc:docMk/>
            <pc:sldMk cId="3210328160" sldId="277"/>
            <ac:spMk id="8" creationId="{C826A30F-4B1F-C56C-B002-5B0D513407F3}"/>
          </ac:spMkLst>
        </pc:spChg>
        <pc:spChg chg="add mod">
          <ac:chgData name="Technol.Corp 櫻庭竜太" userId="f291aa17-b8e0-4fe2-8f83-ae8a96cc9266" providerId="ADAL" clId="{B740B4C4-403C-4762-A9A6-97A12BB1339F}" dt="2025-05-08T01:37:09.873" v="2362" actId="14100"/>
          <ac:spMkLst>
            <pc:docMk/>
            <pc:sldMk cId="3210328160" sldId="277"/>
            <ac:spMk id="10" creationId="{A1DF8B14-E41C-E5D9-C0CA-BE014913B241}"/>
          </ac:spMkLst>
        </pc:spChg>
        <pc:picChg chg="add mod">
          <ac:chgData name="Technol.Corp 櫻庭竜太" userId="f291aa17-b8e0-4fe2-8f83-ae8a96cc9266" providerId="ADAL" clId="{B740B4C4-403C-4762-A9A6-97A12BB1339F}" dt="2025-05-08T01:36:16.433" v="2355"/>
          <ac:picMkLst>
            <pc:docMk/>
            <pc:sldMk cId="3210328160" sldId="277"/>
            <ac:picMk id="7" creationId="{20651639-B400-9BC0-3E38-C30292296D93}"/>
          </ac:picMkLst>
        </pc:picChg>
        <pc:picChg chg="add mod">
          <ac:chgData name="Technol.Corp 櫻庭竜太" userId="f291aa17-b8e0-4fe2-8f83-ae8a96cc9266" providerId="ADAL" clId="{B740B4C4-403C-4762-A9A6-97A12BB1339F}" dt="2025-05-08T01:36:57.265" v="2360" actId="1076"/>
          <ac:picMkLst>
            <pc:docMk/>
            <pc:sldMk cId="3210328160" sldId="277"/>
            <ac:picMk id="9" creationId="{75DA8A63-7BAF-B79C-A629-9E2FE1ABD228}"/>
          </ac:picMkLst>
        </pc:picChg>
      </pc:sldChg>
      <pc:sldChg chg="addSp modSp new mod">
        <pc:chgData name="Technol.Corp 櫻庭竜太" userId="f291aa17-b8e0-4fe2-8f83-ae8a96cc9266" providerId="ADAL" clId="{B740B4C4-403C-4762-A9A6-97A12BB1339F}" dt="2025-05-08T01:47:06.259" v="2482" actId="1076"/>
        <pc:sldMkLst>
          <pc:docMk/>
          <pc:sldMk cId="195083341" sldId="278"/>
        </pc:sldMkLst>
        <pc:spChg chg="mod">
          <ac:chgData name="Technol.Corp 櫻庭竜太" userId="f291aa17-b8e0-4fe2-8f83-ae8a96cc9266" providerId="ADAL" clId="{B740B4C4-403C-4762-A9A6-97A12BB1339F}" dt="2025-05-08T01:39:11.784" v="2454"/>
          <ac:spMkLst>
            <pc:docMk/>
            <pc:sldMk cId="195083341" sldId="278"/>
            <ac:spMk id="3" creationId="{8C95507E-E341-1EBD-3E09-81057A78EA16}"/>
          </ac:spMkLst>
        </pc:spChg>
        <pc:spChg chg="mod">
          <ac:chgData name="Technol.Corp 櫻庭竜太" userId="f291aa17-b8e0-4fe2-8f83-ae8a96cc9266" providerId="ADAL" clId="{B740B4C4-403C-4762-A9A6-97A12BB1339F}" dt="2025-05-07T06:21:57.468" v="1760" actId="20577"/>
          <ac:spMkLst>
            <pc:docMk/>
            <pc:sldMk cId="195083341" sldId="278"/>
            <ac:spMk id="6" creationId="{3611C2CB-C04A-EBAC-9A5C-BC2811D35A95}"/>
          </ac:spMkLst>
        </pc:spChg>
        <pc:spChg chg="add mod">
          <ac:chgData name="Technol.Corp 櫻庭竜太" userId="f291aa17-b8e0-4fe2-8f83-ae8a96cc9266" providerId="ADAL" clId="{B740B4C4-403C-4762-A9A6-97A12BB1339F}" dt="2025-05-08T01:45:25.263" v="2469" actId="14100"/>
          <ac:spMkLst>
            <pc:docMk/>
            <pc:sldMk cId="195083341" sldId="278"/>
            <ac:spMk id="11" creationId="{98A4BE7A-AFD2-9CF7-A241-759DD27F60AD}"/>
          </ac:spMkLst>
        </pc:spChg>
        <pc:spChg chg="add mod">
          <ac:chgData name="Technol.Corp 櫻庭竜太" userId="f291aa17-b8e0-4fe2-8f83-ae8a96cc9266" providerId="ADAL" clId="{B740B4C4-403C-4762-A9A6-97A12BB1339F}" dt="2025-05-08T01:46:27.379" v="2476" actId="14100"/>
          <ac:spMkLst>
            <pc:docMk/>
            <pc:sldMk cId="195083341" sldId="278"/>
            <ac:spMk id="12" creationId="{42DF11D3-F95E-2AAC-58F7-15C72CA3C30E}"/>
          </ac:spMkLst>
        </pc:spChg>
        <pc:spChg chg="add mod">
          <ac:chgData name="Technol.Corp 櫻庭竜太" userId="f291aa17-b8e0-4fe2-8f83-ae8a96cc9266" providerId="ADAL" clId="{B740B4C4-403C-4762-A9A6-97A12BB1339F}" dt="2025-05-08T01:46:55.351" v="2480" actId="14100"/>
          <ac:spMkLst>
            <pc:docMk/>
            <pc:sldMk cId="195083341" sldId="278"/>
            <ac:spMk id="13" creationId="{1441A1D5-9EED-2344-6EE0-813D4C5975C3}"/>
          </ac:spMkLst>
        </pc:spChg>
        <pc:spChg chg="add mod">
          <ac:chgData name="Technol.Corp 櫻庭竜太" userId="f291aa17-b8e0-4fe2-8f83-ae8a96cc9266" providerId="ADAL" clId="{B740B4C4-403C-4762-A9A6-97A12BB1339F}" dt="2025-05-08T01:47:06.259" v="2482" actId="1076"/>
          <ac:spMkLst>
            <pc:docMk/>
            <pc:sldMk cId="195083341" sldId="278"/>
            <ac:spMk id="14" creationId="{0C34FE1D-FBD9-C2F1-382A-870F694FB5E7}"/>
          </ac:spMkLst>
        </pc:spChg>
        <pc:picChg chg="add mod">
          <ac:chgData name="Technol.Corp 櫻庭竜太" userId="f291aa17-b8e0-4fe2-8f83-ae8a96cc9266" providerId="ADAL" clId="{B740B4C4-403C-4762-A9A6-97A12BB1339F}" dt="2025-05-08T01:38:02.471" v="2395" actId="1076"/>
          <ac:picMkLst>
            <pc:docMk/>
            <pc:sldMk cId="195083341" sldId="278"/>
            <ac:picMk id="7" creationId="{90E254CD-7E7E-2613-F174-D4239A18D53E}"/>
          </ac:picMkLst>
        </pc:picChg>
        <pc:picChg chg="add mod">
          <ac:chgData name="Technol.Corp 櫻庭竜太" userId="f291aa17-b8e0-4fe2-8f83-ae8a96cc9266" providerId="ADAL" clId="{B740B4C4-403C-4762-A9A6-97A12BB1339F}" dt="2025-05-08T01:39:23.204" v="2455" actId="1076"/>
          <ac:picMkLst>
            <pc:docMk/>
            <pc:sldMk cId="195083341" sldId="278"/>
            <ac:picMk id="8" creationId="{A3F924AD-AAA4-48B2-4706-F738ABF67ECE}"/>
          </ac:picMkLst>
        </pc:picChg>
        <pc:picChg chg="add mod">
          <ac:chgData name="Technol.Corp 櫻庭竜太" userId="f291aa17-b8e0-4fe2-8f83-ae8a96cc9266" providerId="ADAL" clId="{B740B4C4-403C-4762-A9A6-97A12BB1339F}" dt="2025-05-08T01:41:11.933" v="2466" actId="1076"/>
          <ac:picMkLst>
            <pc:docMk/>
            <pc:sldMk cId="195083341" sldId="278"/>
            <ac:picMk id="10" creationId="{1BF08432-956D-17F5-D653-19D738CFE8DE}"/>
          </ac:picMkLst>
        </pc:picChg>
      </pc:sldChg>
      <pc:sldChg chg="addSp modSp new mod">
        <pc:chgData name="Technol.Corp 櫻庭竜太" userId="f291aa17-b8e0-4fe2-8f83-ae8a96cc9266" providerId="ADAL" clId="{B740B4C4-403C-4762-A9A6-97A12BB1339F}" dt="2025-05-08T01:49:18.165" v="2513" actId="14100"/>
        <pc:sldMkLst>
          <pc:docMk/>
          <pc:sldMk cId="111472251" sldId="279"/>
        </pc:sldMkLst>
        <pc:spChg chg="mod">
          <ac:chgData name="Technol.Corp 櫻庭竜太" userId="f291aa17-b8e0-4fe2-8f83-ae8a96cc9266" providerId="ADAL" clId="{B740B4C4-403C-4762-A9A6-97A12BB1339F}" dt="2025-05-07T06:22:56.754" v="1794"/>
          <ac:spMkLst>
            <pc:docMk/>
            <pc:sldMk cId="111472251" sldId="279"/>
            <ac:spMk id="3" creationId="{80670A30-30EF-1F0B-BE67-5A0525B71DF3}"/>
          </ac:spMkLst>
        </pc:spChg>
        <pc:spChg chg="add mod">
          <ac:chgData name="Technol.Corp 櫻庭竜太" userId="f291aa17-b8e0-4fe2-8f83-ae8a96cc9266" providerId="ADAL" clId="{B740B4C4-403C-4762-A9A6-97A12BB1339F}" dt="2025-05-08T01:49:18.165" v="2513" actId="14100"/>
          <ac:spMkLst>
            <pc:docMk/>
            <pc:sldMk cId="111472251" sldId="279"/>
            <ac:spMk id="9" creationId="{734E973A-8A97-BC65-BD63-29E9D63CFA42}"/>
          </ac:spMkLst>
        </pc:spChg>
        <pc:picChg chg="add mod">
          <ac:chgData name="Technol.Corp 櫻庭竜太" userId="f291aa17-b8e0-4fe2-8f83-ae8a96cc9266" providerId="ADAL" clId="{B740B4C4-403C-4762-A9A6-97A12BB1339F}" dt="2025-05-08T01:48:34.009" v="2510" actId="1076"/>
          <ac:picMkLst>
            <pc:docMk/>
            <pc:sldMk cId="111472251" sldId="279"/>
            <ac:picMk id="8" creationId="{0165B4D9-7826-67A6-F7F4-840ECD2B66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7C82BE-B527-4BA3-A0E8-B80858307438}" type="datetime1">
              <a:rPr lang="en-US" altLang="ja-JP" smtClean="0"/>
              <a:t>5/13/2025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2024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EEB818-06CF-4A8E-AA24-B20996F1D0DE}" type="datetime1">
              <a:rPr lang="en-US" altLang="ja-JP" smtClean="0"/>
              <a:t>5/13/2025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6F0ECE-FF3E-4F00-8D7A-72367961747F}" type="datetime1">
              <a:rPr lang="en-US" altLang="ja-JP" smtClean="0"/>
              <a:t>5/13/2025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31CA50-EA78-4B36-8E1E-F9F92CA4CDEB}" type="datetime1">
              <a:rPr lang="en-US" altLang="ja-JP" smtClean="0"/>
              <a:t>5/13/2025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6CBA4B-3BFC-46F1-A2F0-448EA5EEB26B}" type="datetime1">
              <a:rPr lang="en-US" altLang="ja-JP" smtClean="0"/>
              <a:t>5/13/2025</a:t>
            </a:fld>
            <a:endParaRPr lang="en-US" dirty="0"/>
          </a:p>
        </p:txBody>
      </p:sp>
      <p:sp>
        <p:nvSpPr>
          <p:cNvPr id="6" name="Footer Placeholder 5"/>
          <p:cNvSpPr>
            <a:spLocks noGrp="1"/>
          </p:cNvSpPr>
          <p:nvPr>
            <p:ph type="ftr" sz="quarter" idx="11"/>
          </p:nvPr>
        </p:nvSpPr>
        <p:spPr/>
        <p:txBody>
          <a:body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FDEB3B-3B38-4918-8C59-F4C45A078424}" type="datetime1">
              <a:rPr lang="en-US" altLang="ja-JP" smtClean="0"/>
              <a:t>5/13/2025</a:t>
            </a:fld>
            <a:endParaRPr lang="en-US" dirty="0"/>
          </a:p>
        </p:txBody>
      </p:sp>
      <p:sp>
        <p:nvSpPr>
          <p:cNvPr id="8" name="Footer Placeholder 7"/>
          <p:cNvSpPr>
            <a:spLocks noGrp="1"/>
          </p:cNvSpPr>
          <p:nvPr>
            <p:ph type="ftr" sz="quarter" idx="11"/>
          </p:nvPr>
        </p:nvSpPr>
        <p:spPr/>
        <p:txBody>
          <a:bodyPr/>
          <a:lstStyle/>
          <a:p>
            <a:r>
              <a:rPr lang="en-US" altLang="ja-JP" cap="none"/>
              <a:t>Copyright 2024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5/13/2025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2A87D-09A3-4BD8-9C7C-25218D25ED5B}" type="datetime1">
              <a:rPr lang="en-US" altLang="ja-JP" smtClean="0"/>
              <a:t>5/13/2025</a:t>
            </a:fld>
            <a:endParaRPr lang="en-US" dirty="0"/>
          </a:p>
        </p:txBody>
      </p:sp>
      <p:sp>
        <p:nvSpPr>
          <p:cNvPr id="3" name="Footer Placeholder 2"/>
          <p:cNvSpPr>
            <a:spLocks noGrp="1"/>
          </p:cNvSpPr>
          <p:nvPr>
            <p:ph type="ftr" sz="quarter" idx="11"/>
          </p:nvPr>
        </p:nvSpPr>
        <p:spPr/>
        <p:txBody>
          <a:bodyPr/>
          <a:lstStyle/>
          <a:p>
            <a:r>
              <a:rPr lang="en-US" altLang="ja-JP" cap="none"/>
              <a:t>Copyright 2024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391AD58D-98BF-4FA0-BA18-03EB9BFC5F4E}" type="datetime1">
              <a:rPr lang="en-US" altLang="ja-JP" smtClean="0"/>
              <a:t>5/13/2025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ja-JP" altLang="en-US"/>
              <a:t>メールフィルタリング設定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43C7E-D3B8-EABB-F003-D39C3B1C34A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D475C76-1CB8-4241-B2BF-ECA85A0B0172}"/>
              </a:ext>
            </a:extLst>
          </p:cNvPr>
          <p:cNvSpPr>
            <a:spLocks noGrp="1"/>
          </p:cNvSpPr>
          <p:nvPr>
            <p:ph type="body" sz="quarter" idx="13"/>
          </p:nvPr>
        </p:nvSpPr>
        <p:spPr/>
        <p:txBody>
          <a:bodyPr/>
          <a:lstStyle/>
          <a:p>
            <a:r>
              <a:rPr kumimoji="1" lang="ja-JP" altLang="en-US"/>
              <a:t>⑤　</a:t>
            </a:r>
            <a:r>
              <a:rPr lang="ja-JP" altLang="en-US"/>
              <a:t>「削除」をクリックして、削除は完了です</a:t>
            </a:r>
            <a:endParaRPr kumimoji="1" lang="ja-JP" altLang="en-US"/>
          </a:p>
        </p:txBody>
      </p:sp>
      <p:sp>
        <p:nvSpPr>
          <p:cNvPr id="4" name="フッター プレースホルダー 3">
            <a:extLst>
              <a:ext uri="{FF2B5EF4-FFF2-40B4-BE49-F238E27FC236}">
                <a16:creationId xmlns:a16="http://schemas.microsoft.com/office/drawing/2014/main" id="{56A7D140-8E36-B459-1C7B-8CB9F4AEE62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ED83A54-78C2-BE96-6350-9C604753D15C}"/>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
        <p:nvSpPr>
          <p:cNvPr id="6" name="テキスト プレースホルダー 5">
            <a:extLst>
              <a:ext uri="{FF2B5EF4-FFF2-40B4-BE49-F238E27FC236}">
                <a16:creationId xmlns:a16="http://schemas.microsoft.com/office/drawing/2014/main" id="{E6742288-E4DF-4DFC-912A-E4006559DCDB}"/>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4B22459-4742-57F0-6B7B-2DED2EE5B548}"/>
              </a:ext>
            </a:extLst>
          </p:cNvPr>
          <p:cNvPicPr>
            <a:picLocks noChangeAspect="1"/>
          </p:cNvPicPr>
          <p:nvPr/>
        </p:nvPicPr>
        <p:blipFill>
          <a:blip r:embed="rId2"/>
          <a:stretch>
            <a:fillRect/>
          </a:stretch>
        </p:blipFill>
        <p:spPr>
          <a:xfrm>
            <a:off x="1541245" y="1400183"/>
            <a:ext cx="3600000" cy="2559900"/>
          </a:xfrm>
          <a:prstGeom prst="rect">
            <a:avLst/>
          </a:prstGeom>
          <a:ln w="12700">
            <a:solidFill>
              <a:schemeClr val="tx1"/>
            </a:solidFill>
          </a:ln>
        </p:spPr>
      </p:pic>
      <p:sp>
        <p:nvSpPr>
          <p:cNvPr id="9" name="正方形/長方形 8">
            <a:extLst>
              <a:ext uri="{FF2B5EF4-FFF2-40B4-BE49-F238E27FC236}">
                <a16:creationId xmlns:a16="http://schemas.microsoft.com/office/drawing/2014/main" id="{5B971277-6588-40AA-81CE-FD6B956B58F4}"/>
              </a:ext>
            </a:extLst>
          </p:cNvPr>
          <p:cNvSpPr/>
          <p:nvPr/>
        </p:nvSpPr>
        <p:spPr>
          <a:xfrm>
            <a:off x="4400550" y="2794000"/>
            <a:ext cx="206375"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69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EB52A-C2AD-0705-10F2-6CB948E22EAF}"/>
              </a:ext>
            </a:extLst>
          </p:cNvPr>
          <p:cNvSpPr>
            <a:spLocks noGrp="1"/>
          </p:cNvSpPr>
          <p:nvPr>
            <p:ph type="title"/>
          </p:nvPr>
        </p:nvSpPr>
        <p:spPr/>
        <p:txBody>
          <a:bodyPr/>
          <a:lstStyle/>
          <a:p>
            <a:r>
              <a:rPr kumimoji="1" lang="en-US" altLang="ja-JP"/>
              <a:t>4. </a:t>
            </a:r>
            <a:r>
              <a:rPr kumimoji="1" lang="ja-JP" altLang="en-US"/>
              <a:t>スパム検知アドレス一括変更</a:t>
            </a:r>
          </a:p>
        </p:txBody>
      </p:sp>
      <p:sp>
        <p:nvSpPr>
          <p:cNvPr id="3" name="テキスト プレースホルダー 2">
            <a:extLst>
              <a:ext uri="{FF2B5EF4-FFF2-40B4-BE49-F238E27FC236}">
                <a16:creationId xmlns:a16="http://schemas.microsoft.com/office/drawing/2014/main" id="{2BAACA2F-3F56-BD17-8103-C503C71A2F38}"/>
              </a:ext>
            </a:extLst>
          </p:cNvPr>
          <p:cNvSpPr>
            <a:spLocks noGrp="1"/>
          </p:cNvSpPr>
          <p:nvPr>
            <p:ph type="body" sz="quarter" idx="13"/>
          </p:nvPr>
        </p:nvSpPr>
        <p:spPr/>
        <p:txBody>
          <a:bodyPr/>
          <a:lstStyle/>
          <a:p>
            <a:r>
              <a:rPr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管理画面にログイン後、右上部の「設定」をクリックし、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65BC7488-9820-5950-39E0-94209B1B711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9A24280-4B7C-D0A5-7C9B-9B111F829C16}"/>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EB79EE27-F456-CDCB-D0EE-4653100592E3}"/>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2062F1ED-6F6E-6A0A-EEF2-9044EB038C6E}"/>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3DD724-A700-729B-279A-83F0E6D2F6B6}"/>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B265E1EE-90E6-DC07-C573-9535D684A2E5}"/>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354C8F-9A26-72F1-5012-C714F4446F8A}"/>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C416C63-BB19-87A1-BB83-F65616844C67}"/>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227C5DDF-C547-0F4C-28E0-0B44F28509D6}"/>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4139A44-FBA5-E504-BBEC-4C8A36D03E5D}"/>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98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ADD42-7912-0ED8-A69C-72DA7DC2E1C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8364AAD-E305-10DA-99BE-DDA5FD8838C9}"/>
              </a:ext>
            </a:extLst>
          </p:cNvPr>
          <p:cNvSpPr>
            <a:spLocks noGrp="1"/>
          </p:cNvSpPr>
          <p:nvPr>
            <p:ph type="body" sz="quarter" idx="13"/>
          </p:nvPr>
        </p:nvSpPr>
        <p:spPr/>
        <p:txBody>
          <a:bodyPr/>
          <a:lstStyle/>
          <a:p>
            <a:r>
              <a:rPr kumimoji="1" lang="ja-JP" altLang="en-US"/>
              <a:t>③　「</a:t>
            </a:r>
            <a:r>
              <a:rPr lang="ja-JP" altLang="en-US"/>
              <a:t>スパム検知アドレス」をクリックします</a:t>
            </a:r>
            <a:endParaRPr kumimoji="1" lang="ja-JP" altLang="en-US"/>
          </a:p>
        </p:txBody>
      </p:sp>
      <p:sp>
        <p:nvSpPr>
          <p:cNvPr id="4" name="フッター プレースホルダー 3">
            <a:extLst>
              <a:ext uri="{FF2B5EF4-FFF2-40B4-BE49-F238E27FC236}">
                <a16:creationId xmlns:a16="http://schemas.microsoft.com/office/drawing/2014/main" id="{8CE4A85C-2E5D-A50D-E15F-53B4260B710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43BF4C6-D204-C1F8-B4E4-9EE84EE36104}"/>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B22EA187-42DF-69C5-398B-7A2F012A30CF}"/>
              </a:ext>
            </a:extLst>
          </p:cNvPr>
          <p:cNvSpPr>
            <a:spLocks noGrp="1"/>
          </p:cNvSpPr>
          <p:nvPr>
            <p:ph type="body" sz="quarter" idx="17"/>
          </p:nvPr>
        </p:nvSpPr>
        <p:spPr/>
        <p:txBody>
          <a:bodyPr/>
          <a:lstStyle/>
          <a:p>
            <a:r>
              <a:rPr kumimoji="1" lang="ja-JP" altLang="en-US"/>
              <a:t>④　</a:t>
            </a:r>
            <a:r>
              <a:rPr lang="ja-JP" altLang="en-US"/>
              <a:t>「</a:t>
            </a:r>
            <a:r>
              <a:rPr kumimoji="1" lang="ja-JP" altLang="en-US"/>
              <a:t>ファイルの選択</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8CB56AC8-CE96-4D33-2A0D-0ED0802A2FD9}"/>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9A317DEA-0874-355C-0153-724F11B0F727}"/>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BE012E4-7372-DDC2-ABFE-86CB37EF9C0F}"/>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C5DBE199-32CC-C093-D5E7-8D581ADD2DBC}"/>
              </a:ext>
            </a:extLst>
          </p:cNvPr>
          <p:cNvSpPr/>
          <p:nvPr/>
        </p:nvSpPr>
        <p:spPr>
          <a:xfrm>
            <a:off x="8162925" y="2145506"/>
            <a:ext cx="490538"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381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6BACD-9623-8C01-802D-5FB038AF6B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056E05E-1906-983F-048B-467DAA44332E}"/>
              </a:ext>
            </a:extLst>
          </p:cNvPr>
          <p:cNvSpPr>
            <a:spLocks noGrp="1"/>
          </p:cNvSpPr>
          <p:nvPr>
            <p:ph type="body" sz="quarter" idx="13"/>
          </p:nvPr>
        </p:nvSpPr>
        <p:spPr/>
        <p:txBody>
          <a:bodyPr/>
          <a:lstStyle/>
          <a:p>
            <a:r>
              <a:rPr kumimoji="1" lang="ja-JP" altLang="en-US"/>
              <a:t>⑤　スパム検知アドレスに設定するファイルを選択して、</a:t>
            </a:r>
            <a:br>
              <a:rPr kumimoji="1" lang="en-US" altLang="ja-JP"/>
            </a:br>
            <a:r>
              <a:rPr kumimoji="1" lang="ja-JP" altLang="en-US"/>
              <a:t>　　</a:t>
            </a:r>
            <a:r>
              <a:rPr lang="ja-JP" altLang="en-US"/>
              <a:t>「</a:t>
            </a:r>
            <a:r>
              <a:rPr kumimoji="1" lang="ja-JP" altLang="en-US"/>
              <a:t>開く</a:t>
            </a:r>
            <a:r>
              <a:rPr lang="ja-JP" altLang="en-US"/>
              <a:t>」</a:t>
            </a:r>
            <a:r>
              <a:rPr kumimoji="1" lang="ja-JP" altLang="en-US"/>
              <a:t>をクリックします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lang="en-US" altLang="ja-JP"/>
              <a:t>※</a:t>
            </a:r>
            <a:r>
              <a:rPr lang="ja-JP" altLang="en-US"/>
              <a:t>スパム検知アドレス設定ファイルのサンプル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6F88D114-4AF3-2EDF-45E4-F6D3BFE92FAF}"/>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2430089-2A65-4371-ED24-10FC394E171E}"/>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
        <p:nvSpPr>
          <p:cNvPr id="6" name="テキスト プレースホルダー 5">
            <a:extLst>
              <a:ext uri="{FF2B5EF4-FFF2-40B4-BE49-F238E27FC236}">
                <a16:creationId xmlns:a16="http://schemas.microsoft.com/office/drawing/2014/main" id="{1C0A4E41-0C2D-CE6E-6C0F-AEECBDF20719}"/>
              </a:ext>
            </a:extLst>
          </p:cNvPr>
          <p:cNvSpPr>
            <a:spLocks noGrp="1"/>
          </p:cNvSpPr>
          <p:nvPr>
            <p:ph type="body" sz="quarter" idx="17"/>
          </p:nvPr>
        </p:nvSpPr>
        <p:spPr/>
        <p:txBody>
          <a:bodyPr/>
          <a:lstStyle/>
          <a:p>
            <a:r>
              <a:rPr kumimoji="1" lang="ja-JP" altLang="en-US"/>
              <a:t>⑥　スパム検知アドレスの内容を置き換える場合は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」を、スパム検知アドレスに追加</a:t>
            </a:r>
            <a:br>
              <a:rPr kumimoji="1" lang="en-US" altLang="ja-JP"/>
            </a:br>
            <a:r>
              <a:rPr kumimoji="1" lang="ja-JP" altLang="en-US"/>
              <a:t>　　する場合は</a:t>
            </a:r>
            <a:r>
              <a:rPr lang="ja-JP" altLang="en-US"/>
              <a:t>「</a:t>
            </a:r>
            <a:r>
              <a:rPr kumimoji="1" lang="ja-JP" altLang="en-US"/>
              <a:t>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2EE58A73-E299-8AF9-4952-DF8A8C6844B4}"/>
              </a:ext>
            </a:extLst>
          </p:cNvPr>
          <p:cNvPicPr>
            <a:picLocks noChangeAspect="1"/>
          </p:cNvPicPr>
          <p:nvPr/>
        </p:nvPicPr>
        <p:blipFill>
          <a:blip r:embed="rId2"/>
          <a:stretch>
            <a:fillRect/>
          </a:stretch>
        </p:blipFill>
        <p:spPr>
          <a:xfrm>
            <a:off x="1541245" y="1643062"/>
            <a:ext cx="3600000" cy="2709753"/>
          </a:xfrm>
          <a:prstGeom prst="rect">
            <a:avLst/>
          </a:prstGeom>
          <a:ln w="12700">
            <a:solidFill>
              <a:schemeClr val="tx1"/>
            </a:solidFill>
          </a:ln>
        </p:spPr>
      </p:pic>
      <p:pic>
        <p:nvPicPr>
          <p:cNvPr id="8" name="図 7">
            <a:extLst>
              <a:ext uri="{FF2B5EF4-FFF2-40B4-BE49-F238E27FC236}">
                <a16:creationId xmlns:a16="http://schemas.microsoft.com/office/drawing/2014/main" id="{382469D9-FB37-F6C2-156B-C0B0F1D92AF1}"/>
              </a:ext>
            </a:extLst>
          </p:cNvPr>
          <p:cNvPicPr>
            <a:picLocks noChangeAspect="1"/>
          </p:cNvPicPr>
          <p:nvPr/>
        </p:nvPicPr>
        <p:blipFill>
          <a:blip r:embed="rId3"/>
          <a:stretch>
            <a:fillRect/>
          </a:stretch>
        </p:blipFill>
        <p:spPr>
          <a:xfrm>
            <a:off x="1901245" y="5021170"/>
            <a:ext cx="2880000" cy="1080000"/>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8AE2571-8903-AE94-C01A-26D31D3E4C53}"/>
              </a:ext>
            </a:extLst>
          </p:cNvPr>
          <p:cNvPicPr>
            <a:picLocks noChangeAspect="1"/>
          </p:cNvPicPr>
          <p:nvPr/>
        </p:nvPicPr>
        <p:blipFill>
          <a:blip r:embed="rId4"/>
          <a:stretch>
            <a:fillRect/>
          </a:stretch>
        </p:blipFill>
        <p:spPr>
          <a:xfrm>
            <a:off x="7050755" y="1857376"/>
            <a:ext cx="3600000" cy="2629565"/>
          </a:xfrm>
          <a:prstGeom prst="rect">
            <a:avLst/>
          </a:prstGeom>
          <a:ln w="12700">
            <a:solidFill>
              <a:schemeClr val="tx1"/>
            </a:solidFill>
          </a:ln>
        </p:spPr>
      </p:pic>
      <p:sp>
        <p:nvSpPr>
          <p:cNvPr id="11" name="正方形/長方形 10">
            <a:extLst>
              <a:ext uri="{FF2B5EF4-FFF2-40B4-BE49-F238E27FC236}">
                <a16:creationId xmlns:a16="http://schemas.microsoft.com/office/drawing/2014/main" id="{AF300AFC-8F4F-C48F-648E-87F6142DBA7B}"/>
              </a:ext>
            </a:extLst>
          </p:cNvPr>
          <p:cNvSpPr/>
          <p:nvPr/>
        </p:nvSpPr>
        <p:spPr>
          <a:xfrm>
            <a:off x="2533650" y="2552700"/>
            <a:ext cx="260759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98147E4-343E-B630-339B-83D5D8559CA8}"/>
              </a:ext>
            </a:extLst>
          </p:cNvPr>
          <p:cNvSpPr/>
          <p:nvPr/>
        </p:nvSpPr>
        <p:spPr>
          <a:xfrm>
            <a:off x="3976688" y="4145756"/>
            <a:ext cx="492918" cy="140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BD4818-91E0-5E0F-ACEC-0E833016737E}"/>
              </a:ext>
            </a:extLst>
          </p:cNvPr>
          <p:cNvSpPr/>
          <p:nvPr/>
        </p:nvSpPr>
        <p:spPr>
          <a:xfrm>
            <a:off x="8160544"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2DC814-B744-BE9A-BB45-0C8F9C39CBBB}"/>
              </a:ext>
            </a:extLst>
          </p:cNvPr>
          <p:cNvSpPr/>
          <p:nvPr/>
        </p:nvSpPr>
        <p:spPr>
          <a:xfrm>
            <a:off x="8767762"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83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62E83-7AFD-19C7-9398-6083F8562F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781ED8D-888E-28E1-9812-6372F809AB52}"/>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18E9AAA1-9021-30C8-89CD-D1758A27E569}"/>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3C20ACFB-1486-3CA8-04C1-65209453ADEE}"/>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D71CB347-1192-3751-F798-9519364E1F54}"/>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DBF4BA3-08F8-F3A4-BAB8-68C83D99E7FA}"/>
              </a:ext>
            </a:extLst>
          </p:cNvPr>
          <p:cNvPicPr>
            <a:picLocks noChangeAspect="1"/>
          </p:cNvPicPr>
          <p:nvPr/>
        </p:nvPicPr>
        <p:blipFill>
          <a:blip r:embed="rId2"/>
          <a:stretch>
            <a:fillRect/>
          </a:stretch>
        </p:blipFill>
        <p:spPr>
          <a:xfrm>
            <a:off x="1538596" y="1582423"/>
            <a:ext cx="3600000" cy="2644163"/>
          </a:xfrm>
          <a:prstGeom prst="rect">
            <a:avLst/>
          </a:prstGeom>
          <a:ln w="12700">
            <a:solidFill>
              <a:schemeClr val="tx1"/>
            </a:solidFill>
          </a:ln>
        </p:spPr>
      </p:pic>
      <p:sp>
        <p:nvSpPr>
          <p:cNvPr id="10" name="正方形/長方形 9">
            <a:extLst>
              <a:ext uri="{FF2B5EF4-FFF2-40B4-BE49-F238E27FC236}">
                <a16:creationId xmlns:a16="http://schemas.microsoft.com/office/drawing/2014/main" id="{7673A7AA-8FD1-C538-653C-5A801BFC93F5}"/>
              </a:ext>
            </a:extLst>
          </p:cNvPr>
          <p:cNvSpPr/>
          <p:nvPr/>
        </p:nvSpPr>
        <p:spPr>
          <a:xfrm>
            <a:off x="2599218" y="3072606"/>
            <a:ext cx="2493481" cy="267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3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548C-1225-C3AC-F874-198E8551D53B}"/>
              </a:ext>
            </a:extLst>
          </p:cNvPr>
          <p:cNvSpPr>
            <a:spLocks noGrp="1"/>
          </p:cNvSpPr>
          <p:nvPr>
            <p:ph type="title"/>
          </p:nvPr>
        </p:nvSpPr>
        <p:spPr/>
        <p:txBody>
          <a:bodyPr/>
          <a:lstStyle/>
          <a:p>
            <a:r>
              <a:rPr kumimoji="1" lang="en-US" altLang="ja-JP"/>
              <a:t>5. </a:t>
            </a:r>
            <a:r>
              <a:rPr kumimoji="1" lang="ja-JP" altLang="en-US"/>
              <a:t>許可アドレス設定</a:t>
            </a:r>
          </a:p>
        </p:txBody>
      </p:sp>
      <p:sp>
        <p:nvSpPr>
          <p:cNvPr id="3" name="テキスト プレースホルダー 2">
            <a:extLst>
              <a:ext uri="{FF2B5EF4-FFF2-40B4-BE49-F238E27FC236}">
                <a16:creationId xmlns:a16="http://schemas.microsoft.com/office/drawing/2014/main" id="{4658F212-226C-8DD3-1940-CDF309FF6854}"/>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管理画面にログイン後、右上部の「設定」をクリックし、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4DDE8ADE-C85B-F81A-0C54-0E8076D8C858}"/>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786B5316-6F6E-6235-0816-99BA3133ED46}"/>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9856FFA6-8C9A-9644-CEAB-780CB7E348F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CAD6EE08-C7E1-A2D1-D4C2-CCBA8CA02EC3}"/>
              </a:ext>
            </a:extLst>
          </p:cNvPr>
          <p:cNvSpPr>
            <a:spLocks noGrp="1"/>
          </p:cNvSpPr>
          <p:nvPr>
            <p:ph type="body" sz="quarter" idx="18"/>
          </p:nvPr>
        </p:nvSpPr>
        <p:spPr/>
        <p:txBody>
          <a:bodyPr/>
          <a:lstStyle/>
          <a:p>
            <a:r>
              <a:rPr kumimoji="1" lang="ja-JP" altLang="en-US"/>
              <a:t>特定のメールアドレスをスパムとして扱わないように設定する手順について説明します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3945A1A-506F-06C0-51AE-DE2EF7B6399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38C25CF3-4BBE-90EB-B1AA-3F3C71E86FC7}"/>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AAB3F4-41E2-6486-4115-0F8E2A81353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1368F71-D9E1-5459-50D8-799F54BBF803}"/>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3E40DE01-9DEB-5F32-6407-BBBDB506643F}"/>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2C49840-CEB4-2D19-7FCD-74B221355BD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079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707FE-7E92-B33B-AF5D-8288778737F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220BB4-0923-4D32-70E7-5A89C52C612C}"/>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20ADF136-199D-3FBA-AE62-8112F8053577}"/>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D35DCD4-B672-4F60-EBC5-E7E830D98B52}"/>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14D1B0D3-C44E-4EE4-6476-2E58D1093B0F}"/>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DD429203-D25B-F6AE-057B-4A2E37B83961}"/>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8B0CACA9-A96E-65EB-D502-D0B12A1B4F96}"/>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E6AA1A07-30F7-8A40-5DC0-02D66B2F0C05}"/>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1" name="正方形/長方形 10">
            <a:extLst>
              <a:ext uri="{FF2B5EF4-FFF2-40B4-BE49-F238E27FC236}">
                <a16:creationId xmlns:a16="http://schemas.microsoft.com/office/drawing/2014/main" id="{F460ABFD-1B12-0C8F-0913-D6E29ACA9A0B}"/>
              </a:ext>
            </a:extLst>
          </p:cNvPr>
          <p:cNvSpPr/>
          <p:nvPr/>
        </p:nvSpPr>
        <p:spPr>
          <a:xfrm>
            <a:off x="9918699" y="2657474"/>
            <a:ext cx="196851"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945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6328-1C77-BE18-138C-7CB6075F493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513CD64-91FB-47C7-D1ED-93D7C13B95E9}"/>
              </a:ext>
            </a:extLst>
          </p:cNvPr>
          <p:cNvSpPr>
            <a:spLocks noGrp="1"/>
          </p:cNvSpPr>
          <p:nvPr>
            <p:ph type="body" sz="quarter" idx="13"/>
          </p:nvPr>
        </p:nvSpPr>
        <p:spPr/>
        <p:txBody>
          <a:bodyPr/>
          <a:lstStyle/>
          <a:p>
            <a:r>
              <a:rPr kumimoji="1" lang="ja-JP" altLang="en-US"/>
              <a:t>⑤　メールアドレス記入欄にスパム判定から除外するメールアド</a:t>
            </a:r>
            <a:br>
              <a:rPr kumimoji="1" lang="en-US" altLang="ja-JP"/>
            </a:br>
            <a:r>
              <a:rPr kumimoji="1" lang="ja-JP" altLang="en-US"/>
              <a:t>　　レスを入力し、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F81059D-8061-8A42-853F-6896DB7F34A8}"/>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68EC934-5425-85B7-67B2-34F494962FD6}"/>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
        <p:nvSpPr>
          <p:cNvPr id="6" name="テキスト プレースホルダー 5">
            <a:extLst>
              <a:ext uri="{FF2B5EF4-FFF2-40B4-BE49-F238E27FC236}">
                <a16:creationId xmlns:a16="http://schemas.microsoft.com/office/drawing/2014/main" id="{56C61C02-07CE-336B-005D-DDE04990F850}"/>
              </a:ext>
            </a:extLst>
          </p:cNvPr>
          <p:cNvSpPr>
            <a:spLocks noGrp="1"/>
          </p:cNvSpPr>
          <p:nvPr>
            <p:ph type="body" sz="quarter" idx="17"/>
          </p:nvPr>
        </p:nvSpPr>
        <p:spPr/>
        <p:txBody>
          <a:bodyPr/>
          <a:lstStyle/>
          <a:p>
            <a:r>
              <a:rPr kumimoji="1" lang="ja-JP" altLang="en-US"/>
              <a:t>④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C4D853F-C804-5768-1A31-01CD414BF589}"/>
              </a:ext>
            </a:extLst>
          </p:cNvPr>
          <p:cNvPicPr>
            <a:picLocks noChangeAspect="1"/>
          </p:cNvPicPr>
          <p:nvPr/>
        </p:nvPicPr>
        <p:blipFill>
          <a:blip r:embed="rId2"/>
          <a:stretch>
            <a:fillRect/>
          </a:stretch>
        </p:blipFill>
        <p:spPr>
          <a:xfrm>
            <a:off x="1542169" y="1607825"/>
            <a:ext cx="3600000" cy="25267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55A95AD-F3E0-3CC3-4E3A-F0D7C7F368E9}"/>
              </a:ext>
            </a:extLst>
          </p:cNvPr>
          <p:cNvPicPr>
            <a:picLocks noChangeAspect="1"/>
          </p:cNvPicPr>
          <p:nvPr/>
        </p:nvPicPr>
        <p:blipFill>
          <a:blip r:embed="rId3"/>
          <a:stretch>
            <a:fillRect/>
          </a:stretch>
        </p:blipFill>
        <p:spPr>
          <a:xfrm>
            <a:off x="7056977" y="1607825"/>
            <a:ext cx="3600000" cy="2601493"/>
          </a:xfrm>
          <a:prstGeom prst="rect">
            <a:avLst/>
          </a:prstGeom>
          <a:ln w="12700">
            <a:solidFill>
              <a:schemeClr val="tx1"/>
            </a:solidFill>
          </a:ln>
        </p:spPr>
      </p:pic>
      <p:sp>
        <p:nvSpPr>
          <p:cNvPr id="11" name="正方形/長方形 10">
            <a:extLst>
              <a:ext uri="{FF2B5EF4-FFF2-40B4-BE49-F238E27FC236}">
                <a16:creationId xmlns:a16="http://schemas.microsoft.com/office/drawing/2014/main" id="{01680C99-578B-CFD6-0F5E-85732750135E}"/>
              </a:ext>
            </a:extLst>
          </p:cNvPr>
          <p:cNvSpPr/>
          <p:nvPr/>
        </p:nvSpPr>
        <p:spPr>
          <a:xfrm>
            <a:off x="2669540" y="2541352"/>
            <a:ext cx="1765300" cy="1561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560084C-1780-B22C-E89A-13DF01D9A4B4}"/>
              </a:ext>
            </a:extLst>
          </p:cNvPr>
          <p:cNvSpPr/>
          <p:nvPr/>
        </p:nvSpPr>
        <p:spPr>
          <a:xfrm>
            <a:off x="4398169" y="2950369"/>
            <a:ext cx="197643" cy="127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1074773-6CD3-7D98-A938-B81CD625AD95}"/>
              </a:ext>
            </a:extLst>
          </p:cNvPr>
          <p:cNvSpPr/>
          <p:nvPr/>
        </p:nvSpPr>
        <p:spPr>
          <a:xfrm>
            <a:off x="9919811" y="3114675"/>
            <a:ext cx="197643" cy="1188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54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875C3-2D8F-69BC-ABB8-93001BEF2F9D}"/>
              </a:ext>
            </a:extLst>
          </p:cNvPr>
          <p:cNvSpPr>
            <a:spLocks noGrp="1"/>
          </p:cNvSpPr>
          <p:nvPr>
            <p:ph type="title"/>
          </p:nvPr>
        </p:nvSpPr>
        <p:spPr/>
        <p:txBody>
          <a:bodyPr/>
          <a:lstStyle/>
          <a:p>
            <a:r>
              <a:rPr kumimoji="1" lang="en-US" altLang="ja-JP"/>
              <a:t>6. </a:t>
            </a:r>
            <a:r>
              <a:rPr kumimoji="1" lang="ja-JP" altLang="en-US"/>
              <a:t>許可アドレス削除</a:t>
            </a:r>
          </a:p>
        </p:txBody>
      </p:sp>
      <p:sp>
        <p:nvSpPr>
          <p:cNvPr id="3" name="テキスト プレースホルダー 2">
            <a:extLst>
              <a:ext uri="{FF2B5EF4-FFF2-40B4-BE49-F238E27FC236}">
                <a16:creationId xmlns:a16="http://schemas.microsoft.com/office/drawing/2014/main" id="{8D06A354-DF87-F9A7-E96F-A3D2BADB2680}"/>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管理画面にログイン後、右上部の「設定」をクリックし、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C457CF21-38C6-13D4-2F3F-98865EDD426D}"/>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CFF056B-0A78-4AE7-444B-9276536D13CF}"/>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EB6CA163-B04B-0AEC-362C-380A079D6DBB}"/>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48401D2D-8A4F-1517-526A-6AA634719216}"/>
              </a:ext>
            </a:extLst>
          </p:cNvPr>
          <p:cNvSpPr>
            <a:spLocks noGrp="1"/>
          </p:cNvSpPr>
          <p:nvPr>
            <p:ph type="body" sz="quarter" idx="18"/>
          </p:nvPr>
        </p:nvSpPr>
        <p:spPr/>
        <p:txBody>
          <a:bodyPr/>
          <a:lstStyle/>
          <a:p>
            <a:r>
              <a:rPr kumimoji="1" lang="ja-JP" altLang="en-US"/>
              <a:t>許可アドレスで設定されているアドレスを削除する手順について説明します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A6A0E-AFCC-FB72-716D-8886B93DA568}"/>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63D8A388-5B54-968D-BF19-8BF0E356C45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0A6543-2A43-3C7A-45FA-456FD2F26AA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94DCB3-B1AE-7DAD-1005-82259B7B0F98}"/>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9B2151E-1F80-0459-0F89-DE10EB41351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C53ECF7-6E82-66EB-64F4-D10153BAD82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75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DADD1-43BA-B445-316E-0886C46CB23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15BA35D-FE89-24B9-5124-3A025328BBB5}"/>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FFA4B919-73CF-2D82-2AB5-344DC7BE9789}"/>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5DFA4862-BA16-3502-76A3-DDF0C9531D8D}"/>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3C1CFF2F-F2F5-AFCA-EE23-E763474232F0}"/>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88139DE-4A1E-6655-478A-30A3D5863915}"/>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0AB4FFA1-945B-5BF9-70CD-D3108A642374}"/>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C636C6C-D497-44C6-7D5F-B19646E3E6AB}"/>
              </a:ext>
            </a:extLst>
          </p:cNvPr>
          <p:cNvPicPr>
            <a:picLocks noChangeAspect="1"/>
          </p:cNvPicPr>
          <p:nvPr/>
        </p:nvPicPr>
        <p:blipFill>
          <a:blip r:embed="rId3"/>
          <a:stretch>
            <a:fillRect/>
          </a:stretch>
        </p:blipFill>
        <p:spPr>
          <a:xfrm>
            <a:off x="7048106" y="1579894"/>
            <a:ext cx="3600000" cy="2688889"/>
          </a:xfrm>
          <a:prstGeom prst="rect">
            <a:avLst/>
          </a:prstGeom>
          <a:ln w="12700">
            <a:solidFill>
              <a:schemeClr val="tx1"/>
            </a:solidFill>
          </a:ln>
        </p:spPr>
      </p:pic>
      <p:sp>
        <p:nvSpPr>
          <p:cNvPr id="11" name="正方形/長方形 10">
            <a:extLst>
              <a:ext uri="{FF2B5EF4-FFF2-40B4-BE49-F238E27FC236}">
                <a16:creationId xmlns:a16="http://schemas.microsoft.com/office/drawing/2014/main" id="{E524C730-FEFD-DD92-8323-CBB6107667DB}"/>
              </a:ext>
            </a:extLst>
          </p:cNvPr>
          <p:cNvSpPr/>
          <p:nvPr/>
        </p:nvSpPr>
        <p:spPr>
          <a:xfrm>
            <a:off x="10479881" y="3086099"/>
            <a:ext cx="130969"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7E10334-B51F-7C2A-DC4E-AC1BF8C8E152}"/>
              </a:ext>
            </a:extLst>
          </p:cNvPr>
          <p:cNvSpPr/>
          <p:nvPr/>
        </p:nvSpPr>
        <p:spPr>
          <a:xfrm>
            <a:off x="10414396" y="2850356"/>
            <a:ext cx="179785"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809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a:xfrm>
            <a:off x="586490" y="916123"/>
            <a:ext cx="11029616" cy="2512877"/>
          </a:xfrm>
        </p:spPr>
        <p:txBody>
          <a:bodyPr/>
          <a:lstStyle/>
          <a:p>
            <a:r>
              <a:rPr lang="en-US" altLang="ja-JP"/>
              <a:t>1.</a:t>
            </a:r>
            <a:r>
              <a:rPr lang="ja-JP" altLang="en-US"/>
              <a:t>　</a:t>
            </a:r>
            <a:r>
              <a:rPr lang="ja-JP" altLang="en-US">
                <a:hlinkClick r:id="rId2" action="ppaction://hlinksldjump">
                  <a:extLst>
                    <a:ext uri="{A12FA001-AC4F-418D-AE19-62706E023703}">
                      <ahyp:hlinkClr xmlns:ahyp="http://schemas.microsoft.com/office/drawing/2018/hyperlinkcolor" val="tx"/>
                    </a:ext>
                  </a:extLst>
                </a:hlinkClick>
              </a:rPr>
              <a:t>メールフィルタリング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スパム検知アドレス設定</a:t>
            </a:r>
            <a:endParaRPr lang="en-US" altLang="ja-JP"/>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スパム検知アドレス削除</a:t>
            </a:r>
            <a:endParaRPr lang="en-US" altLang="ja-JP"/>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スパム検知アドレス一括変更</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許可アドレス設定</a:t>
            </a:r>
            <a:endParaRPr lang="en-US" altLang="ja-JP"/>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許可アドレス削除</a:t>
            </a:r>
            <a:endParaRPr lang="en-US" altLang="ja-JP"/>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許可アドレス一括変更</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
        <p:nvSpPr>
          <p:cNvPr id="2" name="テキスト プレースホルダー 6">
            <a:extLst>
              <a:ext uri="{FF2B5EF4-FFF2-40B4-BE49-F238E27FC236}">
                <a16:creationId xmlns:a16="http://schemas.microsoft.com/office/drawing/2014/main" id="{901AD457-776F-E2B5-8B5E-6086DB72B818}"/>
              </a:ext>
            </a:extLst>
          </p:cNvPr>
          <p:cNvSpPr txBox="1">
            <a:spLocks/>
          </p:cNvSpPr>
          <p:nvPr/>
        </p:nvSpPr>
        <p:spPr>
          <a:xfrm>
            <a:off x="575894" y="3914147"/>
            <a:ext cx="8482381" cy="1858003"/>
          </a:xfrm>
          <a:prstGeom prst="rect">
            <a:avLst/>
          </a:prstGeom>
          <a:ln w="12700">
            <a:solidFill>
              <a:schemeClr val="tx1"/>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400" b="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通信の動作を保証しているのは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Outlook</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と</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Thunderbird</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です </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メールの受信を</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STARTTLS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で行っている場合、</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MRB</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証明書のインポート作業が必要となります</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HTTPS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メールフィルタリングの判定強度は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フィルタリングの判定強度に依存します</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sz="1800" b="0" kern="1200">
                <a:solidFill>
                  <a:srgbClr val="FF0000"/>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r>
              <a:rPr kumimoji="1" lang="ja-JP" altLang="en-US" b="0" kern="1200">
                <a:solidFill>
                  <a:srgbClr val="FF0000"/>
                </a:solidFill>
                <a:effectLst/>
                <a:latin typeface="Gill Sans MT" panose="020B0502020104020203" pitchFamily="34" charset="0"/>
                <a:ea typeface="HGｺﾞｼｯｸE" panose="020B0909000000000000" pitchFamily="49" charset="-128"/>
                <a:cs typeface="+mn-cs"/>
              </a:rPr>
              <a:t>）</a:t>
            </a:r>
            <a:endParaRPr lang="ja-JP" altLang="ja-JP">
              <a:effectLst/>
            </a:endParaRPr>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746FE-0CB4-E033-D35B-80887A060B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21A94A6-59EC-2F71-D0CD-4488B083B6E1}"/>
              </a:ext>
            </a:extLst>
          </p:cNvPr>
          <p:cNvSpPr>
            <a:spLocks noGrp="1"/>
          </p:cNvSpPr>
          <p:nvPr>
            <p:ph type="body" sz="quarter" idx="13"/>
          </p:nvPr>
        </p:nvSpPr>
        <p:spPr/>
        <p:txBody>
          <a:bodyPr/>
          <a:lstStyle/>
          <a:p>
            <a:r>
              <a:rPr kumimoji="1" lang="ja-JP" altLang="en-US"/>
              <a:t>⑤　「削除」をクリックして削除は完了です</a:t>
            </a:r>
          </a:p>
        </p:txBody>
      </p:sp>
      <p:sp>
        <p:nvSpPr>
          <p:cNvPr id="4" name="フッター プレースホルダー 3">
            <a:extLst>
              <a:ext uri="{FF2B5EF4-FFF2-40B4-BE49-F238E27FC236}">
                <a16:creationId xmlns:a16="http://schemas.microsoft.com/office/drawing/2014/main" id="{84211023-7897-CE47-B95F-E45705C0BFD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7A5940AB-B3FC-057B-8A4B-CE3AA74F0CE6}"/>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A155009F-6B76-3518-1F9F-0E31F4F71159}"/>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015FBB0-3522-AD7D-FC35-313BC4B01BEF}"/>
              </a:ext>
            </a:extLst>
          </p:cNvPr>
          <p:cNvPicPr>
            <a:picLocks noChangeAspect="1"/>
          </p:cNvPicPr>
          <p:nvPr/>
        </p:nvPicPr>
        <p:blipFill>
          <a:blip r:embed="rId2"/>
          <a:stretch>
            <a:fillRect/>
          </a:stretch>
        </p:blipFill>
        <p:spPr>
          <a:xfrm>
            <a:off x="1538596" y="1386843"/>
            <a:ext cx="3600000" cy="2554263"/>
          </a:xfrm>
          <a:prstGeom prst="rect">
            <a:avLst/>
          </a:prstGeom>
          <a:ln w="12700">
            <a:solidFill>
              <a:schemeClr val="tx1"/>
            </a:solidFill>
          </a:ln>
        </p:spPr>
      </p:pic>
      <p:sp>
        <p:nvSpPr>
          <p:cNvPr id="9" name="正方形/長方形 8">
            <a:extLst>
              <a:ext uri="{FF2B5EF4-FFF2-40B4-BE49-F238E27FC236}">
                <a16:creationId xmlns:a16="http://schemas.microsoft.com/office/drawing/2014/main" id="{DAE41B07-49E9-7F05-7704-C8F88E01628A}"/>
              </a:ext>
            </a:extLst>
          </p:cNvPr>
          <p:cNvSpPr/>
          <p:nvPr/>
        </p:nvSpPr>
        <p:spPr>
          <a:xfrm>
            <a:off x="4388645" y="2771774"/>
            <a:ext cx="197644" cy="1143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38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829C-0DB2-5C4A-8A81-C62AA0597D66}"/>
              </a:ext>
            </a:extLst>
          </p:cNvPr>
          <p:cNvSpPr>
            <a:spLocks noGrp="1"/>
          </p:cNvSpPr>
          <p:nvPr>
            <p:ph type="title"/>
          </p:nvPr>
        </p:nvSpPr>
        <p:spPr/>
        <p:txBody>
          <a:bodyPr/>
          <a:lstStyle/>
          <a:p>
            <a:r>
              <a:rPr kumimoji="1" lang="en-US" altLang="ja-JP"/>
              <a:t>7. </a:t>
            </a:r>
            <a:r>
              <a:rPr kumimoji="1" lang="ja-JP" altLang="en-US"/>
              <a:t>許可アドレス一括変更</a:t>
            </a:r>
          </a:p>
        </p:txBody>
      </p:sp>
      <p:sp>
        <p:nvSpPr>
          <p:cNvPr id="3" name="テキスト プレースホルダー 2">
            <a:extLst>
              <a:ext uri="{FF2B5EF4-FFF2-40B4-BE49-F238E27FC236}">
                <a16:creationId xmlns:a16="http://schemas.microsoft.com/office/drawing/2014/main" id="{59F6D1FB-B483-A24F-D125-6F313377E4BE}"/>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管理画面にログイン後、右上部の「設定」をクリックし、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11CA0EF8-7992-A80D-8AC2-B5985F9B5FD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B2C480F-355A-63B5-70E6-D6870040B8DC}"/>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
        <p:nvSpPr>
          <p:cNvPr id="6" name="テキスト プレースホルダー 5">
            <a:extLst>
              <a:ext uri="{FF2B5EF4-FFF2-40B4-BE49-F238E27FC236}">
                <a16:creationId xmlns:a16="http://schemas.microsoft.com/office/drawing/2014/main" id="{AFA49AD3-BDDA-9072-2014-293F0F9994DA}"/>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10EBA07A-ACC7-1D6F-A994-9ABF4E27B227}"/>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7343793-4F7F-A918-39DB-3B460BC578D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9BA069BE-6C9A-1099-E1D3-95C451D9BDC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ED14F6-6A96-92F3-F33F-2691E51479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F9AFF1-361E-4CE2-F08F-804FF85C264F}"/>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CBF15AD-10CF-8868-A841-8E0393C18F25}"/>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66E2BF-CCFA-135A-2074-82029AB0C15F}"/>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002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A9203-B8D8-FD87-EBB6-79DCE9CFE74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31161DF-3891-E968-E967-F23E33969204}"/>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B6C29616-D482-6726-74DD-1C99CEF605E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845BF2E-B2FE-FC04-E561-6DC900D36DB5}"/>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
        <p:nvSpPr>
          <p:cNvPr id="6" name="テキスト プレースホルダー 5">
            <a:extLst>
              <a:ext uri="{FF2B5EF4-FFF2-40B4-BE49-F238E27FC236}">
                <a16:creationId xmlns:a16="http://schemas.microsoft.com/office/drawing/2014/main" id="{D1F592CE-7C89-34CF-877B-8527EE0164D4}"/>
              </a:ext>
            </a:extLst>
          </p:cNvPr>
          <p:cNvSpPr>
            <a:spLocks noGrp="1"/>
          </p:cNvSpPr>
          <p:nvPr>
            <p:ph type="body" sz="quarter" idx="17"/>
          </p:nvPr>
        </p:nvSpPr>
        <p:spPr/>
        <p:txBody>
          <a:bodyPr/>
          <a:lstStyle/>
          <a:p>
            <a:r>
              <a:rPr kumimoji="1" lang="ja-JP" altLang="en-US"/>
              <a:t>④　「ファイルの選択」をクリックします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20651639-B400-9BC0-3E38-C30292296D9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C826A30F-4B1F-C56C-B002-5B0D513407F3}"/>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75DA8A63-7BAF-B79C-A629-9E2FE1ABD228}"/>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0" name="正方形/長方形 9">
            <a:extLst>
              <a:ext uri="{FF2B5EF4-FFF2-40B4-BE49-F238E27FC236}">
                <a16:creationId xmlns:a16="http://schemas.microsoft.com/office/drawing/2014/main" id="{A1DF8B14-E41C-E5D9-C0CA-BE014913B241}"/>
              </a:ext>
            </a:extLst>
          </p:cNvPr>
          <p:cNvSpPr/>
          <p:nvPr/>
        </p:nvSpPr>
        <p:spPr>
          <a:xfrm>
            <a:off x="8168480" y="2178843"/>
            <a:ext cx="492126"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03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0F73F-EA09-01A0-4040-BA581061017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C95507E-E341-1EBD-3E09-81057A78EA16}"/>
              </a:ext>
            </a:extLst>
          </p:cNvPr>
          <p:cNvSpPr>
            <a:spLocks noGrp="1"/>
          </p:cNvSpPr>
          <p:nvPr>
            <p:ph type="body" sz="quarter" idx="13"/>
          </p:nvPr>
        </p:nvSpPr>
        <p:spPr/>
        <p:txBody>
          <a:bodyPr/>
          <a:lstStyle/>
          <a:p>
            <a:r>
              <a:rPr lang="ja-JP" altLang="en-US"/>
              <a:t>⑤　許可アドレスに設定するファイルを選択して、「開く」を</a:t>
            </a:r>
            <a:br>
              <a:rPr lang="en-US" altLang="ja-JP"/>
            </a:br>
            <a:r>
              <a:rPr lang="ja-JP" altLang="en-US"/>
              <a:t>　　クリックします</a:t>
            </a: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r>
              <a:rPr lang="en-US" altLang="ja-JP"/>
              <a:t>※</a:t>
            </a:r>
            <a:r>
              <a:rPr lang="ja-JP" altLang="en-US"/>
              <a:t>許可アドレス設定ファイルのサンプル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35A82108-2FF4-E906-23A3-143D1E833107}"/>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39F40031-4132-1638-98CA-1593DDF8778A}"/>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3611C2CB-C04A-EBAC-9A5C-BC2811D35A95}"/>
              </a:ext>
            </a:extLst>
          </p:cNvPr>
          <p:cNvSpPr>
            <a:spLocks noGrp="1"/>
          </p:cNvSpPr>
          <p:nvPr>
            <p:ph type="body" sz="quarter" idx="17"/>
          </p:nvPr>
        </p:nvSpPr>
        <p:spPr/>
        <p:txBody>
          <a:bodyPr/>
          <a:lstStyle/>
          <a:p>
            <a:r>
              <a:rPr kumimoji="1" lang="ja-JP" altLang="en-US"/>
              <a:t>⑥　許可アドレスの内容を置き換える場合は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を、許可アドレスに追加</a:t>
            </a:r>
            <a:br>
              <a:rPr kumimoji="1" lang="en-US" altLang="ja-JP"/>
            </a:br>
            <a:r>
              <a:rPr kumimoji="1" lang="ja-JP" altLang="en-US"/>
              <a:t>　　する場合は「アップロード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90E254CD-7E7E-2613-F174-D4239A18D53E}"/>
              </a:ext>
            </a:extLst>
          </p:cNvPr>
          <p:cNvPicPr>
            <a:picLocks noChangeAspect="1"/>
          </p:cNvPicPr>
          <p:nvPr/>
        </p:nvPicPr>
        <p:blipFill>
          <a:blip r:embed="rId2"/>
          <a:stretch>
            <a:fillRect/>
          </a:stretch>
        </p:blipFill>
        <p:spPr>
          <a:xfrm>
            <a:off x="1541245" y="1598168"/>
            <a:ext cx="3600000" cy="2696351"/>
          </a:xfrm>
          <a:prstGeom prst="rect">
            <a:avLst/>
          </a:prstGeom>
          <a:ln w="12700">
            <a:solidFill>
              <a:schemeClr val="tx1"/>
            </a:solidFill>
          </a:ln>
        </p:spPr>
      </p:pic>
      <p:pic>
        <p:nvPicPr>
          <p:cNvPr id="8" name="図 7">
            <a:extLst>
              <a:ext uri="{FF2B5EF4-FFF2-40B4-BE49-F238E27FC236}">
                <a16:creationId xmlns:a16="http://schemas.microsoft.com/office/drawing/2014/main" id="{A3F924AD-AAA4-48B2-4706-F738ABF67ECE}"/>
              </a:ext>
            </a:extLst>
          </p:cNvPr>
          <p:cNvPicPr>
            <a:picLocks noChangeAspect="1"/>
          </p:cNvPicPr>
          <p:nvPr/>
        </p:nvPicPr>
        <p:blipFill>
          <a:blip r:embed="rId3"/>
          <a:stretch>
            <a:fillRect/>
          </a:stretch>
        </p:blipFill>
        <p:spPr>
          <a:xfrm>
            <a:off x="1898596" y="5065442"/>
            <a:ext cx="2880000" cy="1054061"/>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BF08432-956D-17F5-D653-19D738CFE8DE}"/>
              </a:ext>
            </a:extLst>
          </p:cNvPr>
          <p:cNvPicPr>
            <a:picLocks noChangeAspect="1"/>
          </p:cNvPicPr>
          <p:nvPr/>
        </p:nvPicPr>
        <p:blipFill>
          <a:blip r:embed="rId4"/>
          <a:stretch>
            <a:fillRect/>
          </a:stretch>
        </p:blipFill>
        <p:spPr>
          <a:xfrm>
            <a:off x="7050755" y="1843458"/>
            <a:ext cx="3600000" cy="2630769"/>
          </a:xfrm>
          <a:prstGeom prst="rect">
            <a:avLst/>
          </a:prstGeom>
          <a:ln w="12700">
            <a:solidFill>
              <a:schemeClr val="tx1"/>
            </a:solidFill>
          </a:ln>
        </p:spPr>
      </p:pic>
      <p:sp>
        <p:nvSpPr>
          <p:cNvPr id="11" name="正方形/長方形 10">
            <a:extLst>
              <a:ext uri="{FF2B5EF4-FFF2-40B4-BE49-F238E27FC236}">
                <a16:creationId xmlns:a16="http://schemas.microsoft.com/office/drawing/2014/main" id="{98A4BE7A-AFD2-9CF7-A241-759DD27F60AD}"/>
              </a:ext>
            </a:extLst>
          </p:cNvPr>
          <p:cNvSpPr/>
          <p:nvPr/>
        </p:nvSpPr>
        <p:spPr>
          <a:xfrm>
            <a:off x="2540000" y="2513412"/>
            <a:ext cx="260124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DF11D3-F95E-2AAC-58F7-15C72CA3C30E}"/>
              </a:ext>
            </a:extLst>
          </p:cNvPr>
          <p:cNvSpPr/>
          <p:nvPr/>
        </p:nvSpPr>
        <p:spPr>
          <a:xfrm>
            <a:off x="3988594" y="4120192"/>
            <a:ext cx="490537"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441A1D5-9EED-2344-6EE0-813D4C5975C3}"/>
              </a:ext>
            </a:extLst>
          </p:cNvPr>
          <p:cNvSpPr/>
          <p:nvPr/>
        </p:nvSpPr>
        <p:spPr>
          <a:xfrm>
            <a:off x="8166100" y="2762249"/>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34FE1D-FBD9-C2F1-382A-870F694FB5E7}"/>
              </a:ext>
            </a:extLst>
          </p:cNvPr>
          <p:cNvSpPr/>
          <p:nvPr/>
        </p:nvSpPr>
        <p:spPr>
          <a:xfrm>
            <a:off x="8775700" y="2762248"/>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08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4ACDD-D79C-9954-2E47-27D6E3DE159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0670A30-30EF-1F0B-BE67-5A0525B71DF3}"/>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DF939D4D-88FC-DCA6-7F56-056C1AD0FC25}"/>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23A0FACC-039C-E841-DB29-101830280B75}"/>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
        <p:nvSpPr>
          <p:cNvPr id="6" name="テキスト プレースホルダー 5">
            <a:extLst>
              <a:ext uri="{FF2B5EF4-FFF2-40B4-BE49-F238E27FC236}">
                <a16:creationId xmlns:a16="http://schemas.microsoft.com/office/drawing/2014/main" id="{6E3EE972-7DEE-EFF0-4414-96470F4D2F42}"/>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165B4D9-7826-67A6-F7F4-840ECD2B6690}"/>
              </a:ext>
            </a:extLst>
          </p:cNvPr>
          <p:cNvPicPr>
            <a:picLocks noChangeAspect="1"/>
          </p:cNvPicPr>
          <p:nvPr/>
        </p:nvPicPr>
        <p:blipFill>
          <a:blip r:embed="rId2"/>
          <a:stretch>
            <a:fillRect/>
          </a:stretch>
        </p:blipFill>
        <p:spPr>
          <a:xfrm>
            <a:off x="1541245" y="1558714"/>
            <a:ext cx="3600000" cy="2584264"/>
          </a:xfrm>
          <a:prstGeom prst="rect">
            <a:avLst/>
          </a:prstGeom>
          <a:ln w="12700">
            <a:solidFill>
              <a:schemeClr val="tx1"/>
            </a:solidFill>
          </a:ln>
        </p:spPr>
      </p:pic>
      <p:sp>
        <p:nvSpPr>
          <p:cNvPr id="9" name="正方形/長方形 8">
            <a:extLst>
              <a:ext uri="{FF2B5EF4-FFF2-40B4-BE49-F238E27FC236}">
                <a16:creationId xmlns:a16="http://schemas.microsoft.com/office/drawing/2014/main" id="{734E973A-8A97-BC65-BD63-29E9D63CFA42}"/>
              </a:ext>
            </a:extLst>
          </p:cNvPr>
          <p:cNvSpPr/>
          <p:nvPr/>
        </p:nvSpPr>
        <p:spPr>
          <a:xfrm>
            <a:off x="2602791" y="3053392"/>
            <a:ext cx="2519278" cy="2684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4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kumimoji="1" lang="ja-JP" altLang="en-US"/>
              <a:t>メールフィルタリング</a:t>
            </a:r>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管理画面にログイン後、右上部の「設定」をクリックし、</a:t>
            </a:r>
            <a:br>
              <a:rPr lang="en-US" altLang="ja-JP"/>
            </a:br>
            <a:r>
              <a:rPr lang="ja-JP" altLang="en-US"/>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MRB</a:t>
            </a:r>
            <a:r>
              <a:rPr kumimoji="1" lang="ja-JP" altLang="en-US"/>
              <a:t>を経由するメールをチェックするための設定手順について説明します</a:t>
            </a: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9326A-2245-0D97-098E-07BE0F3FCE5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66A3EC8F-073E-ABC9-9214-523B902EBA36}"/>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148346-F658-018D-0E62-BA8DD0268496}"/>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1BDF390-FC5A-019A-2FBB-D6D2A59ED0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6112AD3-ECE1-98FC-BF00-AA81FB7B70B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CC5F24-315C-7CE2-AC75-C54E5B7D3E7C}"/>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87C2F-15E9-FA82-85BD-CDAA589C079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BA44475-6E8E-ACD1-F716-AED8D16007C9}"/>
              </a:ext>
            </a:extLst>
          </p:cNvPr>
          <p:cNvSpPr>
            <a:spLocks noGrp="1"/>
          </p:cNvSpPr>
          <p:nvPr>
            <p:ph type="body" sz="quarter" idx="13"/>
          </p:nvPr>
        </p:nvSpPr>
        <p:spPr/>
        <p:txBody>
          <a:bodyPr/>
          <a:lstStyle/>
          <a:p>
            <a:r>
              <a:rPr kumimoji="1" lang="ja-JP" altLang="en-US"/>
              <a:t>③　スパム検知、ウイルス検知を利用する場合はそれぞれの</a:t>
            </a:r>
            <a:br>
              <a:rPr kumimoji="1" lang="en-US" altLang="ja-JP"/>
            </a:br>
            <a:r>
              <a:rPr kumimoji="1" lang="ja-JP" altLang="en-US"/>
              <a:t>　　ラジオボタンより</a:t>
            </a:r>
            <a:r>
              <a:rPr lang="ja-JP" altLang="en-US"/>
              <a:t>「</a:t>
            </a:r>
            <a:r>
              <a:rPr kumimoji="1" lang="ja-JP" altLang="en-US"/>
              <a:t>利用する</a:t>
            </a:r>
            <a:r>
              <a:rPr lang="ja-JP" altLang="en-US"/>
              <a:t>」</a:t>
            </a:r>
            <a:r>
              <a:rPr kumimoji="1" lang="ja-JP" altLang="en-US"/>
              <a:t>を選択し、メールの受信を</a:t>
            </a:r>
            <a:br>
              <a:rPr kumimoji="1" lang="en-US" altLang="ja-JP"/>
            </a:br>
            <a:r>
              <a:rPr kumimoji="1" lang="ja-JP" altLang="en-US"/>
              <a:t>　　</a:t>
            </a:r>
            <a:r>
              <a:rPr kumimoji="1" lang="en-US" altLang="ja-JP"/>
              <a:t>SSL</a:t>
            </a:r>
            <a:r>
              <a:rPr kumimoji="1" lang="ja-JP" altLang="en-US"/>
              <a:t>で行っている場合はセキュア通信のラジオボタンより</a:t>
            </a:r>
            <a:br>
              <a:rPr kumimoji="1" lang="en-US" altLang="ja-JP"/>
            </a:br>
            <a:r>
              <a:rPr kumimoji="1" lang="ja-JP" altLang="en-US"/>
              <a:t>　　</a:t>
            </a:r>
            <a:r>
              <a:rPr lang="ja-JP" altLang="en-US"/>
              <a:t>「</a:t>
            </a:r>
            <a:r>
              <a:rPr kumimoji="1" lang="ja-JP" altLang="en-US"/>
              <a:t>利用する</a:t>
            </a:r>
            <a:r>
              <a:rPr lang="ja-JP" altLang="en-US"/>
              <a:t>」</a:t>
            </a:r>
            <a:r>
              <a:rPr kumimoji="1" lang="ja-JP" altLang="en-US"/>
              <a:t>を選択して</a:t>
            </a:r>
            <a:r>
              <a:rPr lang="ja-JP" altLang="en-US"/>
              <a:t>「</a:t>
            </a:r>
            <a:r>
              <a:rPr kumimoji="1" lang="ja-JP" altLang="en-US"/>
              <a:t>次へ</a:t>
            </a:r>
            <a:r>
              <a:rPr lang="ja-JP" altLang="en-US"/>
              <a:t>」</a:t>
            </a:r>
            <a:r>
              <a:rPr kumimoji="1" lang="ja-JP" altLang="en-US"/>
              <a:t>をクリックします</a:t>
            </a:r>
            <a:br>
              <a:rPr lang="en-US" altLang="ja-JP"/>
            </a:br>
            <a:r>
              <a:rPr lang="en-US" altLang="ja-JP">
                <a:solidFill>
                  <a:srgbClr val="FF0000"/>
                </a:solidFill>
              </a:rPr>
              <a:t>※</a:t>
            </a:r>
            <a:r>
              <a:rPr lang="ja-JP" altLang="en-US">
                <a:solidFill>
                  <a:srgbClr val="FF0000"/>
                </a:solidFill>
              </a:rPr>
              <a:t>スパム検知は送信元アドレス、ウイルス検知は添付ファイルを</a:t>
            </a:r>
            <a:br>
              <a:rPr lang="en-US" altLang="ja-JP">
                <a:solidFill>
                  <a:srgbClr val="FF0000"/>
                </a:solidFill>
              </a:rPr>
            </a:br>
            <a:r>
              <a:rPr lang="ja-JP" altLang="en-US">
                <a:solidFill>
                  <a:srgbClr val="FF0000"/>
                </a:solidFill>
              </a:rPr>
              <a:t>　それぞれチェックします</a:t>
            </a:r>
            <a:br>
              <a:rPr lang="en-US" altLang="ja-JP">
                <a:solidFill>
                  <a:srgbClr val="FF0000"/>
                </a:solidFill>
              </a:rPr>
            </a:br>
            <a:r>
              <a:rPr lang="ja-JP" altLang="en-US">
                <a:solidFill>
                  <a:srgbClr val="FF0000"/>
                </a:solidFill>
              </a:rPr>
              <a:t>　「スパム表示件名」、「ウイルス表示件名」では「</a:t>
            </a:r>
            <a:r>
              <a:rPr lang="en-US" altLang="ja-JP">
                <a:solidFill>
                  <a:srgbClr val="FF0000"/>
                </a:solidFill>
              </a:rPr>
              <a:t>--</a:t>
            </a:r>
            <a:r>
              <a:rPr lang="ja-JP" altLang="en-US">
                <a:solidFill>
                  <a:srgbClr val="FF0000"/>
                </a:solidFill>
              </a:rPr>
              <a:t>」はご使用</a:t>
            </a:r>
            <a:br>
              <a:rPr lang="en-US" altLang="ja-JP">
                <a:solidFill>
                  <a:srgbClr val="FF0000"/>
                </a:solidFill>
              </a:rPr>
            </a:br>
            <a:r>
              <a:rPr lang="ja-JP" altLang="en-US">
                <a:solidFill>
                  <a:srgbClr val="FF0000"/>
                </a:solidFill>
              </a:rPr>
              <a:t>　いただけません</a:t>
            </a:r>
            <a:endParaRPr kumimoji="1" lang="en-US" altLang="ja-JP">
              <a:solidFill>
                <a:srgbClr val="FF0000"/>
              </a:solidFill>
            </a:endParaRPr>
          </a:p>
        </p:txBody>
      </p:sp>
      <p:sp>
        <p:nvSpPr>
          <p:cNvPr id="4" name="フッター プレースホルダー 3">
            <a:extLst>
              <a:ext uri="{FF2B5EF4-FFF2-40B4-BE49-F238E27FC236}">
                <a16:creationId xmlns:a16="http://schemas.microsoft.com/office/drawing/2014/main" id="{B69D5E14-40E4-5C17-7749-82CF7552311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AEBB5A2-CD66-CABF-94F2-4F6078DE7BE8}"/>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B9053D71-896C-2C22-F561-B50006DFEA1B}"/>
              </a:ext>
            </a:extLst>
          </p:cNvPr>
          <p:cNvSpPr>
            <a:spLocks noGrp="1"/>
          </p:cNvSpPr>
          <p:nvPr>
            <p:ph type="body" sz="quarter" idx="17"/>
          </p:nvPr>
        </p:nvSpPr>
        <p:spPr/>
        <p:txBody>
          <a:bodyPr/>
          <a:lstStyle/>
          <a:p>
            <a:r>
              <a:rPr kumimoji="1" lang="ja-JP" altLang="en-US"/>
              <a:t>④　設定内容を確認し、問題がなければ</a:t>
            </a:r>
            <a:r>
              <a:rPr lang="ja-JP" altLang="en-US"/>
              <a:t>「</a:t>
            </a:r>
            <a:r>
              <a:rPr kumimoji="1" lang="ja-JP" altLang="en-US"/>
              <a:t>確認</a:t>
            </a:r>
            <a:r>
              <a:rPr lang="ja-JP" altLang="en-US"/>
              <a:t>」</a:t>
            </a:r>
            <a:r>
              <a:rPr kumimoji="1" lang="ja-JP" altLang="en-US"/>
              <a:t>をクリックして</a:t>
            </a:r>
            <a:br>
              <a:rPr kumimoji="1" lang="en-US" altLang="ja-JP"/>
            </a:br>
            <a:r>
              <a:rPr kumimoji="1" lang="ja-JP" altLang="en-US"/>
              <a:t>　　設定は完了です</a:t>
            </a:r>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82742457-82C2-F742-1C33-86DE1E7EFC32}"/>
              </a:ext>
            </a:extLst>
          </p:cNvPr>
          <p:cNvPicPr>
            <a:picLocks noChangeAspect="1"/>
          </p:cNvPicPr>
          <p:nvPr/>
        </p:nvPicPr>
        <p:blipFill>
          <a:blip r:embed="rId2"/>
          <a:stretch>
            <a:fillRect/>
          </a:stretch>
        </p:blipFill>
        <p:spPr>
          <a:xfrm>
            <a:off x="1538596" y="2851461"/>
            <a:ext cx="3600000" cy="3098507"/>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4DCF76A9-F696-6521-03D3-408A7AE63A1D}"/>
              </a:ext>
            </a:extLst>
          </p:cNvPr>
          <p:cNvPicPr>
            <a:picLocks noChangeAspect="1"/>
          </p:cNvPicPr>
          <p:nvPr/>
        </p:nvPicPr>
        <p:blipFill>
          <a:blip r:embed="rId3"/>
          <a:stretch>
            <a:fillRect/>
          </a:stretch>
        </p:blipFill>
        <p:spPr>
          <a:xfrm>
            <a:off x="7050755" y="1643840"/>
            <a:ext cx="3600000" cy="2756874"/>
          </a:xfrm>
          <a:prstGeom prst="rect">
            <a:avLst/>
          </a:prstGeom>
          <a:ln w="12700">
            <a:solidFill>
              <a:schemeClr val="tx1"/>
            </a:solidFill>
          </a:ln>
        </p:spPr>
      </p:pic>
      <p:sp>
        <p:nvSpPr>
          <p:cNvPr id="11" name="正方形/長方形 10">
            <a:extLst>
              <a:ext uri="{FF2B5EF4-FFF2-40B4-BE49-F238E27FC236}">
                <a16:creationId xmlns:a16="http://schemas.microsoft.com/office/drawing/2014/main" id="{DCE10E73-8DC7-361D-61EC-37D4854BE5E3}"/>
              </a:ext>
            </a:extLst>
          </p:cNvPr>
          <p:cNvSpPr/>
          <p:nvPr/>
        </p:nvSpPr>
        <p:spPr>
          <a:xfrm>
            <a:off x="2601522" y="3590144"/>
            <a:ext cx="1329128" cy="15406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03C761-4CB0-93F8-7672-958CC9E4F2C0}"/>
              </a:ext>
            </a:extLst>
          </p:cNvPr>
          <p:cNvSpPr/>
          <p:nvPr/>
        </p:nvSpPr>
        <p:spPr>
          <a:xfrm>
            <a:off x="4383880" y="5591175"/>
            <a:ext cx="204789" cy="11747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2A3B8EE-DA5A-7A39-C33B-EC1ADC45BF3B}"/>
              </a:ext>
            </a:extLst>
          </p:cNvPr>
          <p:cNvSpPr/>
          <p:nvPr/>
        </p:nvSpPr>
        <p:spPr>
          <a:xfrm>
            <a:off x="9903619" y="3990630"/>
            <a:ext cx="19450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3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CE74F-3471-844B-36A0-82543AFAA9D2}"/>
              </a:ext>
            </a:extLst>
          </p:cNvPr>
          <p:cNvSpPr>
            <a:spLocks noGrp="1"/>
          </p:cNvSpPr>
          <p:nvPr>
            <p:ph type="title"/>
          </p:nvPr>
        </p:nvSpPr>
        <p:spPr/>
        <p:txBody>
          <a:bodyPr/>
          <a:lstStyle/>
          <a:p>
            <a:r>
              <a:rPr kumimoji="1" lang="en-US" altLang="ja-JP"/>
              <a:t>2. </a:t>
            </a:r>
            <a:r>
              <a:rPr kumimoji="1" lang="ja-JP" altLang="en-US"/>
              <a:t>スパム検知アドレス設定</a:t>
            </a:r>
          </a:p>
        </p:txBody>
      </p:sp>
      <p:sp>
        <p:nvSpPr>
          <p:cNvPr id="3" name="テキスト プレースホルダー 2">
            <a:extLst>
              <a:ext uri="{FF2B5EF4-FFF2-40B4-BE49-F238E27FC236}">
                <a16:creationId xmlns:a16="http://schemas.microsoft.com/office/drawing/2014/main" id="{11B38B62-75F5-61C7-F1C4-80CD8F5027BE}"/>
              </a:ext>
            </a:extLst>
          </p:cNvPr>
          <p:cNvSpPr>
            <a:spLocks noGrp="1"/>
          </p:cNvSpPr>
          <p:nvPr>
            <p:ph type="body" sz="quarter" idx="13"/>
          </p:nvPr>
        </p:nvSpPr>
        <p:spPr/>
        <p:txBody>
          <a:bodyPr/>
          <a:lstStyle/>
          <a:p>
            <a:r>
              <a:rPr kumimoji="1" lang="ja-JP" altLang="en-US"/>
              <a:t>①　</a:t>
            </a:r>
            <a:r>
              <a:rPr lang="ja-JP" altLang="en-US"/>
              <a:t>管理画面にログイン後、右上部の「設定」をクリックし、</a:t>
            </a:r>
            <a:br>
              <a:rPr lang="en-US" altLang="ja-JP"/>
            </a:br>
            <a:r>
              <a:rPr lang="ja-JP" altLang="en-US"/>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3D474FBA-BAF0-5259-4E11-EFD44CEE4D6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69ABBD25-C988-7DA5-6252-D0C98F3EE46D}"/>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6FAC83E7-B443-5CF5-C148-AF9DD0D58787}"/>
              </a:ext>
            </a:extLst>
          </p:cNvPr>
          <p:cNvSpPr>
            <a:spLocks noGrp="1"/>
          </p:cNvSpPr>
          <p:nvPr>
            <p:ph type="body" sz="quarter" idx="17"/>
          </p:nvPr>
        </p:nvSpPr>
        <p:spPr/>
        <p:txBody>
          <a:bodyPr/>
          <a:lstStyle/>
          <a:p>
            <a:r>
              <a:rPr kumimoji="1" lang="ja-JP" altLang="en-US"/>
              <a:t>②　</a:t>
            </a:r>
            <a:r>
              <a:rPr lang="ja-JP" altLang="en-US"/>
              <a:t>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377C302A-06EF-4564-AFC7-326C2B666FCE}"/>
              </a:ext>
            </a:extLst>
          </p:cNvPr>
          <p:cNvSpPr>
            <a:spLocks noGrp="1"/>
          </p:cNvSpPr>
          <p:nvPr>
            <p:ph type="body" sz="quarter" idx="18"/>
          </p:nvPr>
        </p:nvSpPr>
        <p:spPr/>
        <p:txBody>
          <a:bodyPr/>
          <a:lstStyle/>
          <a:p>
            <a:r>
              <a:rPr lang="ja-JP" altLang="en-US" b="0" i="0">
                <a:effectLst/>
                <a:latin typeface="Noto Sans" panose="020B0502040204020203" pitchFamily="34" charset="0"/>
              </a:rPr>
              <a:t>特定のメールアドレスをスパムとして扱うように設定する手順</a:t>
            </a:r>
            <a:r>
              <a:rPr kumimoji="1" lang="ja-JP" altLang="en-US"/>
              <a:t>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2F7F622-1D4F-A2BA-CE71-B5D69F5AD3C5}"/>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A2296C82-3604-EF45-534A-ADCEDF38F0DD}"/>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A672A9-F66F-A7BA-67D2-D20CE090C910}"/>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8CE44907-FCBF-0468-A552-3274FB9B0A0B}"/>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E4FD75C-DA5F-1949-1702-1803078B2E4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3E01D58-5D12-F700-0A98-05671B7B58D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83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05A5C-B796-6020-2F11-094E2B79909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D0DBE9B-6DE3-36D0-22EB-2BB14415E327}"/>
              </a:ext>
            </a:extLst>
          </p:cNvPr>
          <p:cNvSpPr>
            <a:spLocks noGrp="1"/>
          </p:cNvSpPr>
          <p:nvPr>
            <p:ph type="body" sz="quarter" idx="13"/>
          </p:nvPr>
        </p:nvSpPr>
        <p:spPr/>
        <p:txBody>
          <a:bodyPr/>
          <a:lstStyle/>
          <a:p>
            <a:r>
              <a:rPr kumimoji="1" lang="ja-JP" altLang="en-US"/>
              <a:t>③　「スパム検知アドレス</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58CA88E-E403-A77B-492D-1FD7417E2D1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5ACF789E-FFC2-5679-BDF1-93308EB9632D}"/>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
        <p:nvSpPr>
          <p:cNvPr id="6" name="テキスト プレースホルダー 5">
            <a:extLst>
              <a:ext uri="{FF2B5EF4-FFF2-40B4-BE49-F238E27FC236}">
                <a16:creationId xmlns:a16="http://schemas.microsoft.com/office/drawing/2014/main" id="{D8BC4D54-0AE6-143D-F45B-4E0A537B6F99}"/>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38F60DD3-98D8-EBED-EBD7-0C067BB38C5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41438CD-74AE-C365-5CB0-A28960F24548}"/>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42723009-C28D-D9FE-6B26-F36911F43C9C}"/>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127FE4-407E-4BAE-C412-78452D848FF4}"/>
              </a:ext>
            </a:extLst>
          </p:cNvPr>
          <p:cNvSpPr/>
          <p:nvPr/>
        </p:nvSpPr>
        <p:spPr>
          <a:xfrm>
            <a:off x="9901237" y="2621756"/>
            <a:ext cx="202407"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852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97D98-20C9-2D1C-ADCB-4508094C9B1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B33E996-5E83-1076-E973-3C67D663ED47}"/>
              </a:ext>
            </a:extLst>
          </p:cNvPr>
          <p:cNvSpPr>
            <a:spLocks noGrp="1"/>
          </p:cNvSpPr>
          <p:nvPr>
            <p:ph type="body" sz="quarter" idx="13"/>
          </p:nvPr>
        </p:nvSpPr>
        <p:spPr/>
        <p:txBody>
          <a:bodyPr/>
          <a:lstStyle/>
          <a:p>
            <a:r>
              <a:rPr kumimoji="1" lang="ja-JP" altLang="en-US"/>
              <a:t>⑤　スパムとして検知させたいメールアドレスをメールアドレス</a:t>
            </a:r>
            <a:br>
              <a:rPr kumimoji="1" lang="en-US" altLang="ja-JP"/>
            </a:br>
            <a:r>
              <a:rPr kumimoji="1" lang="ja-JP" altLang="en-US"/>
              <a:t>　　記入欄に入力し、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E04524D-1409-48A1-FCD6-5ABDB7C10E2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D46B4EE-3E6E-8079-D630-29BFF054F067}"/>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275D2737-508B-0805-0882-782610DD35ED}"/>
              </a:ext>
            </a:extLst>
          </p:cNvPr>
          <p:cNvSpPr>
            <a:spLocks noGrp="1"/>
          </p:cNvSpPr>
          <p:nvPr>
            <p:ph type="body" sz="quarter" idx="17"/>
          </p:nvPr>
        </p:nvSpPr>
        <p:spPr/>
        <p:txBody>
          <a:bodyPr/>
          <a:lstStyle/>
          <a:p>
            <a:r>
              <a:rPr kumimoji="1" lang="ja-JP" altLang="en-US"/>
              <a:t>⑥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7E7D330-D447-1934-5D7C-B9F813EFF816}"/>
              </a:ext>
            </a:extLst>
          </p:cNvPr>
          <p:cNvPicPr>
            <a:picLocks noChangeAspect="1"/>
          </p:cNvPicPr>
          <p:nvPr/>
        </p:nvPicPr>
        <p:blipFill>
          <a:blip r:embed="rId2"/>
          <a:stretch>
            <a:fillRect/>
          </a:stretch>
        </p:blipFill>
        <p:spPr>
          <a:xfrm>
            <a:off x="1541245" y="1615040"/>
            <a:ext cx="3600000" cy="2682088"/>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116B5806-ADB7-7E2A-B990-B6FB88A676CB}"/>
              </a:ext>
            </a:extLst>
          </p:cNvPr>
          <p:cNvPicPr>
            <a:picLocks noChangeAspect="1"/>
          </p:cNvPicPr>
          <p:nvPr/>
        </p:nvPicPr>
        <p:blipFill>
          <a:blip r:embed="rId3"/>
          <a:stretch>
            <a:fillRect/>
          </a:stretch>
        </p:blipFill>
        <p:spPr>
          <a:xfrm>
            <a:off x="7050755" y="1615040"/>
            <a:ext cx="3600000" cy="2616150"/>
          </a:xfrm>
          <a:prstGeom prst="rect">
            <a:avLst/>
          </a:prstGeom>
          <a:ln w="12700">
            <a:solidFill>
              <a:schemeClr val="tx1"/>
            </a:solidFill>
          </a:ln>
        </p:spPr>
      </p:pic>
      <p:sp>
        <p:nvSpPr>
          <p:cNvPr id="11" name="正方形/長方形 10">
            <a:extLst>
              <a:ext uri="{FF2B5EF4-FFF2-40B4-BE49-F238E27FC236}">
                <a16:creationId xmlns:a16="http://schemas.microsoft.com/office/drawing/2014/main" id="{5ADE2361-D0DA-9344-F9BC-014848F50CFB}"/>
              </a:ext>
            </a:extLst>
          </p:cNvPr>
          <p:cNvSpPr/>
          <p:nvPr/>
        </p:nvSpPr>
        <p:spPr>
          <a:xfrm>
            <a:off x="2670175" y="2571750"/>
            <a:ext cx="1758950" cy="1666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4E3FAF-D5F1-E670-E151-86343FDB069D}"/>
              </a:ext>
            </a:extLst>
          </p:cNvPr>
          <p:cNvSpPr/>
          <p:nvPr/>
        </p:nvSpPr>
        <p:spPr>
          <a:xfrm>
            <a:off x="4402930" y="2986088"/>
            <a:ext cx="197645" cy="1119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85EADAD-E776-1A06-0457-F96A5F8FBF7B}"/>
              </a:ext>
            </a:extLst>
          </p:cNvPr>
          <p:cNvSpPr/>
          <p:nvPr/>
        </p:nvSpPr>
        <p:spPr>
          <a:xfrm>
            <a:off x="9906000" y="3117056"/>
            <a:ext cx="188119" cy="1095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797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9D7D9-A54B-E2FB-AE11-1EDCB13B559C}"/>
              </a:ext>
            </a:extLst>
          </p:cNvPr>
          <p:cNvSpPr>
            <a:spLocks noGrp="1"/>
          </p:cNvSpPr>
          <p:nvPr>
            <p:ph type="title"/>
          </p:nvPr>
        </p:nvSpPr>
        <p:spPr/>
        <p:txBody>
          <a:bodyPr/>
          <a:lstStyle/>
          <a:p>
            <a:r>
              <a:rPr kumimoji="1" lang="en-US" altLang="ja-JP"/>
              <a:t>3.</a:t>
            </a:r>
            <a:r>
              <a:rPr kumimoji="1" lang="ja-JP" altLang="en-US"/>
              <a:t> </a:t>
            </a:r>
            <a:r>
              <a:rPr lang="ja-JP" altLang="en-US"/>
              <a:t>スパム検知アドレス削除</a:t>
            </a:r>
            <a:endParaRPr kumimoji="1" lang="ja-JP" altLang="en-US"/>
          </a:p>
        </p:txBody>
      </p:sp>
      <p:sp>
        <p:nvSpPr>
          <p:cNvPr id="3" name="テキスト プレースホルダー 2">
            <a:extLst>
              <a:ext uri="{FF2B5EF4-FFF2-40B4-BE49-F238E27FC236}">
                <a16:creationId xmlns:a16="http://schemas.microsoft.com/office/drawing/2014/main" id="{87F05CB7-1E67-88CA-2898-6B1A47AEFC75}"/>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管理画面にログイン後、右上部の「設定」をクリックし、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左部の「メール設定」をクリックします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84168064-F377-C0EE-DB36-51F4027AE52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F1C8573-86A2-C201-3427-809DA0F5EBB5}"/>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E2D4EE30-5556-675B-F886-3FB5C46B6C7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B6E97E6E-8003-C7D6-4084-7499AF7363D1}"/>
              </a:ext>
            </a:extLst>
          </p:cNvPr>
          <p:cNvSpPr>
            <a:spLocks noGrp="1"/>
          </p:cNvSpPr>
          <p:nvPr>
            <p:ph type="body" sz="quarter" idx="18"/>
          </p:nvPr>
        </p:nvSpPr>
        <p:spPr/>
        <p:txBody>
          <a:bodyPr/>
          <a:lstStyle/>
          <a:p>
            <a:r>
              <a:rPr kumimoji="1" lang="ja-JP" altLang="en-US"/>
              <a:t>スパム検知アドレスで設定されているアドレスを削除する手順について説明します</a:t>
            </a:r>
            <a:endParaRPr lang="en-US" altLang="ja-JP"/>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E29D8-5DB5-1CC4-E8F3-D451F0D6385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76E0B137-FFCC-7734-5E11-1C7BAD2A9712}"/>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C7B7E2-CE5B-7979-D330-496B08B7235B}"/>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2856F5E-2D82-B654-A5C7-0C2C87624334}"/>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A2218F-77A5-381E-22DA-F76196B7B037}"/>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6850C86-E661-F416-68B4-53A42A8A4B9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37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0BCC7-529E-EE39-945F-2C73E1954F9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E2CF43F-521E-279A-0D75-DD9FB8752AFC}"/>
              </a:ext>
            </a:extLst>
          </p:cNvPr>
          <p:cNvSpPr>
            <a:spLocks noGrp="1"/>
          </p:cNvSpPr>
          <p:nvPr>
            <p:ph type="body" sz="quarter" idx="13"/>
          </p:nvPr>
        </p:nvSpPr>
        <p:spPr/>
        <p:txBody>
          <a:bodyPr/>
          <a:lstStyle/>
          <a:p>
            <a:r>
              <a:rPr kumimoji="1" lang="ja-JP" altLang="en-US"/>
              <a:t>③　「スパム検知アドレス」をクリックします</a:t>
            </a:r>
          </a:p>
        </p:txBody>
      </p:sp>
      <p:sp>
        <p:nvSpPr>
          <p:cNvPr id="4" name="フッター プレースホルダー 3">
            <a:extLst>
              <a:ext uri="{FF2B5EF4-FFF2-40B4-BE49-F238E27FC236}">
                <a16:creationId xmlns:a16="http://schemas.microsoft.com/office/drawing/2014/main" id="{C193C0A5-F949-A82C-333A-4C7C42E4F98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7CCB8680-3A22-2E51-920E-F09CBF8425D9}"/>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6D447EFF-EB8C-03DA-CF14-97B40891FB24}"/>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174AB2EC-07BF-5820-BE6A-03EE980A4596}"/>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F80C5111-853A-BAD5-E222-7CC5152174A1}"/>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0CB36A-D2D1-D74E-01CB-FDF485293F4D}"/>
              </a:ext>
            </a:extLst>
          </p:cNvPr>
          <p:cNvPicPr>
            <a:picLocks noChangeAspect="1"/>
          </p:cNvPicPr>
          <p:nvPr/>
        </p:nvPicPr>
        <p:blipFill>
          <a:blip r:embed="rId3"/>
          <a:stretch>
            <a:fillRect/>
          </a:stretch>
        </p:blipFill>
        <p:spPr>
          <a:xfrm>
            <a:off x="7050755" y="1623966"/>
            <a:ext cx="3600000" cy="2600746"/>
          </a:xfrm>
          <a:prstGeom prst="rect">
            <a:avLst/>
          </a:prstGeom>
          <a:ln w="12700">
            <a:solidFill>
              <a:schemeClr val="tx1"/>
            </a:solidFill>
          </a:ln>
        </p:spPr>
      </p:pic>
      <p:sp>
        <p:nvSpPr>
          <p:cNvPr id="11" name="正方形/長方形 10">
            <a:extLst>
              <a:ext uri="{FF2B5EF4-FFF2-40B4-BE49-F238E27FC236}">
                <a16:creationId xmlns:a16="http://schemas.microsoft.com/office/drawing/2014/main" id="{C6A7B93C-C286-20A9-D39E-2E3C7B248E19}"/>
              </a:ext>
            </a:extLst>
          </p:cNvPr>
          <p:cNvSpPr/>
          <p:nvPr/>
        </p:nvSpPr>
        <p:spPr>
          <a:xfrm>
            <a:off x="10467975" y="3117850"/>
            <a:ext cx="152400"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3F4BB35-30FE-C3A5-EA80-19D750D9046F}"/>
              </a:ext>
            </a:extLst>
          </p:cNvPr>
          <p:cNvSpPr/>
          <p:nvPr/>
        </p:nvSpPr>
        <p:spPr>
          <a:xfrm>
            <a:off x="10408086" y="2870364"/>
            <a:ext cx="190064"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4088541"/>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364</TotalTime>
  <Words>1424</Words>
  <Application>Microsoft Office PowerPoint</Application>
  <PresentationFormat>ワイド画面</PresentationFormat>
  <Paragraphs>111</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Gill Sans MT</vt:lpstr>
      <vt:lpstr>Noto Sans</vt:lpstr>
      <vt:lpstr>Wingdings 2</vt:lpstr>
      <vt:lpstr>配当</vt:lpstr>
      <vt:lpstr>MRB操作マニュアル</vt:lpstr>
      <vt:lpstr>目次</vt:lpstr>
      <vt:lpstr>1. メールフィルタリング</vt:lpstr>
      <vt:lpstr>PowerPoint プレゼンテーション</vt:lpstr>
      <vt:lpstr>2. スパム検知アドレス設定</vt:lpstr>
      <vt:lpstr>PowerPoint プレゼンテーション</vt:lpstr>
      <vt:lpstr>PowerPoint プレゼンテーション</vt:lpstr>
      <vt:lpstr>3. スパム検知アドレス削除</vt:lpstr>
      <vt:lpstr>PowerPoint プレゼンテーション</vt:lpstr>
      <vt:lpstr>PowerPoint プレゼンテーション</vt:lpstr>
      <vt:lpstr>4. スパム検知アドレス一括変更</vt:lpstr>
      <vt:lpstr>PowerPoint プレゼンテーション</vt:lpstr>
      <vt:lpstr>PowerPoint プレゼンテーション</vt:lpstr>
      <vt:lpstr>PowerPoint プレゼンテーション</vt:lpstr>
      <vt:lpstr>5. 許可アドレス設定</vt:lpstr>
      <vt:lpstr>PowerPoint プレゼンテーション</vt:lpstr>
      <vt:lpstr>PowerPoint プレゼンテーション</vt:lpstr>
      <vt:lpstr>6. 許可アドレス削除</vt:lpstr>
      <vt:lpstr>PowerPoint プレゼンテーション</vt:lpstr>
      <vt:lpstr>PowerPoint プレゼンテーション</vt:lpstr>
      <vt:lpstr>7. 許可アドレス一括変更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1</cp:revision>
  <dcterms:created xsi:type="dcterms:W3CDTF">2025-05-07T02:56:51Z</dcterms:created>
  <dcterms:modified xsi:type="dcterms:W3CDTF">2025-05-13T00:38:49Z</dcterms:modified>
</cp:coreProperties>
</file>