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10" autoAdjust="0"/>
  </p:normalViewPr>
  <p:slideViewPr>
    <p:cSldViewPr snapToGrid="0">
      <p:cViewPr>
        <p:scale>
          <a:sx n="125" d="100"/>
          <a:sy n="125" d="100"/>
        </p:scale>
        <p:origin x="90" y="90"/>
      </p:cViewPr>
      <p:guideLst/>
    </p:cSldViewPr>
  </p:slideViewPr>
  <p:outlineViewPr>
    <p:cViewPr>
      <p:scale>
        <a:sx n="33" d="100"/>
        <a:sy n="33" d="100"/>
      </p:scale>
      <p:origin x="0" y="-989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EBDEE5-9EFA-4F17-BC47-BBD98E688FDF}" type="datetimeFigureOut">
              <a:rPr kumimoji="1" lang="ja-JP" altLang="en-US" smtClean="0"/>
              <a:t>2025/5/8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C9D35A-F642-4CD4-A865-22AFABC82C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3645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A7C82BE-B527-4BA3-A0E8-B80858307438}" type="datetime1">
              <a:rPr lang="en-US" altLang="ja-JP" smtClean="0"/>
              <a:t>5/8/2025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ja-JP" cap="none">
                <a:solidFill>
                  <a:schemeClr val="bg1"/>
                </a:solidFill>
              </a:rPr>
              <a:t>Copyright 2024 Technol INC.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5EEB818-06CF-4A8E-AA24-B20996F1D0DE}" type="datetime1">
              <a:rPr lang="en-US" altLang="ja-JP" smtClean="0"/>
              <a:t>5/8/2025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F0ECE-FF3E-4F00-8D7A-72367961747F}" type="datetime1">
              <a:rPr lang="en-US" altLang="ja-JP" smtClean="0"/>
              <a:t>5/8/2025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D31CA50-EA78-4B36-8E1E-F9F92CA4CDEB}" type="datetime1">
              <a:rPr lang="en-US" altLang="ja-JP" smtClean="0"/>
              <a:t>5/8/2025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BA4B-3BFC-46F1-A2F0-448EA5EEB26B}" type="datetime1">
              <a:rPr lang="en-US" altLang="ja-JP" smtClean="0"/>
              <a:t>5/8/2025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DEB3B-3B38-4918-8C59-F4C45A078424}" type="datetime1">
              <a:rPr lang="en-US" altLang="ja-JP" smtClean="0"/>
              <a:t>5/8/2025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本文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315243"/>
            <a:ext cx="11300036" cy="48587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430254"/>
            <a:ext cx="11029616" cy="362767"/>
          </a:xfrm>
        </p:spPr>
        <p:txBody>
          <a:bodyPr>
            <a:noAutofit/>
          </a:bodyPr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9B898A8-42F5-D597-11FD-B34A4CC315A4}"/>
              </a:ext>
            </a:extLst>
          </p:cNvPr>
          <p:cNvSpPr txBox="1"/>
          <p:nvPr userDrawn="1"/>
        </p:nvSpPr>
        <p:spPr>
          <a:xfrm>
            <a:off x="575894" y="916124"/>
            <a:ext cx="11029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sz="1400"/>
          </a:p>
        </p:txBody>
      </p:sp>
      <p:sp>
        <p:nvSpPr>
          <p:cNvPr id="11" name="テキスト プレースホルダー 10">
            <a:extLst>
              <a:ext uri="{FF2B5EF4-FFF2-40B4-BE49-F238E27FC236}">
                <a16:creationId xmlns:a16="http://schemas.microsoft.com/office/drawing/2014/main" id="{3C24DA33-1966-2826-9B5A-459BDB186A6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86490" y="1594208"/>
            <a:ext cx="5509510" cy="4896000"/>
          </a:xfrm>
        </p:spPr>
        <p:txBody>
          <a:bodyPr anchor="t">
            <a:normAutofit/>
          </a:bodyPr>
          <a:lstStyle>
            <a:lvl1pPr marL="0" indent="0">
              <a:buNone/>
              <a:defRPr sz="1400" b="0"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2" name="日付プレースホルダー 11">
            <a:extLst>
              <a:ext uri="{FF2B5EF4-FFF2-40B4-BE49-F238E27FC236}">
                <a16:creationId xmlns:a16="http://schemas.microsoft.com/office/drawing/2014/main" id="{036ECC77-795A-F6A7-EBB9-05559C0AD635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91AD58D-98BF-4FA0-BA18-03EB9BFC5F4E}" type="datetime1">
              <a:rPr lang="en-US" altLang="ja-JP" smtClean="0"/>
              <a:t>5/8/2025</a:t>
            </a:fld>
            <a:endParaRPr lang="en-US" dirty="0"/>
          </a:p>
        </p:txBody>
      </p:sp>
      <p:sp>
        <p:nvSpPr>
          <p:cNvPr id="13" name="フッター プレースホルダー 12">
            <a:extLst>
              <a:ext uri="{FF2B5EF4-FFF2-40B4-BE49-F238E27FC236}">
                <a16:creationId xmlns:a16="http://schemas.microsoft.com/office/drawing/2014/main" id="{7E7FAF23-7C2C-3266-663B-2350753080D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14" name="スライド番号プレースホルダー 13">
            <a:extLst>
              <a:ext uri="{FF2B5EF4-FFF2-40B4-BE49-F238E27FC236}">
                <a16:creationId xmlns:a16="http://schemas.microsoft.com/office/drawing/2014/main" id="{2769A19C-0B56-D8BB-1698-79B7E8FBF31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テキスト プレースホルダー 10">
            <a:extLst>
              <a:ext uri="{FF2B5EF4-FFF2-40B4-BE49-F238E27FC236}">
                <a16:creationId xmlns:a16="http://schemas.microsoft.com/office/drawing/2014/main" id="{A689B65D-C4FF-62CC-B3A2-D0211F51605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096000" y="1594208"/>
            <a:ext cx="5509510" cy="4904093"/>
          </a:xfrm>
        </p:spPr>
        <p:txBody>
          <a:bodyPr anchor="t">
            <a:normAutofit/>
          </a:bodyPr>
          <a:lstStyle>
            <a:lvl1pPr marL="0" indent="0">
              <a:buNone/>
              <a:defRPr sz="1400" b="0"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F8D8996F-ADBD-DFC1-FB7D-61E2E66F28C3}"/>
              </a:ext>
            </a:extLst>
          </p:cNvPr>
          <p:cNvCxnSpPr>
            <a:cxnSpLocks/>
          </p:cNvCxnSpPr>
          <p:nvPr userDrawn="1"/>
        </p:nvCxnSpPr>
        <p:spPr>
          <a:xfrm>
            <a:off x="5985506" y="1658945"/>
            <a:ext cx="0" cy="4752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3F17E2C-6B70-5DAD-61E6-D05C14CAA0F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91787" y="899940"/>
            <a:ext cx="11024319" cy="63955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と本文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315243"/>
            <a:ext cx="11300036" cy="48587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430254"/>
            <a:ext cx="11029616" cy="362767"/>
          </a:xfrm>
        </p:spPr>
        <p:txBody>
          <a:bodyPr>
            <a:noAutofit/>
          </a:bodyPr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9B898A8-42F5-D597-11FD-B34A4CC315A4}"/>
              </a:ext>
            </a:extLst>
          </p:cNvPr>
          <p:cNvSpPr txBox="1"/>
          <p:nvPr userDrawn="1"/>
        </p:nvSpPr>
        <p:spPr>
          <a:xfrm>
            <a:off x="575894" y="916124"/>
            <a:ext cx="11029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sz="1400"/>
          </a:p>
        </p:txBody>
      </p:sp>
      <p:sp>
        <p:nvSpPr>
          <p:cNvPr id="11" name="テキスト プレースホルダー 10">
            <a:extLst>
              <a:ext uri="{FF2B5EF4-FFF2-40B4-BE49-F238E27FC236}">
                <a16:creationId xmlns:a16="http://schemas.microsoft.com/office/drawing/2014/main" id="{3C24DA33-1966-2826-9B5A-459BDB186A6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86490" y="908032"/>
            <a:ext cx="5509510" cy="5582176"/>
          </a:xfrm>
        </p:spPr>
        <p:txBody>
          <a:bodyPr anchor="t">
            <a:normAutofit/>
          </a:bodyPr>
          <a:lstStyle>
            <a:lvl1pPr marL="0" indent="0">
              <a:buNone/>
              <a:defRPr sz="1400" b="0"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2" name="日付プレースホルダー 11">
            <a:extLst>
              <a:ext uri="{FF2B5EF4-FFF2-40B4-BE49-F238E27FC236}">
                <a16:creationId xmlns:a16="http://schemas.microsoft.com/office/drawing/2014/main" id="{036ECC77-795A-F6A7-EBB9-05559C0AD635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91AD58D-98BF-4FA0-BA18-03EB9BFC5F4E}" type="datetime1">
              <a:rPr lang="en-US" altLang="ja-JP" smtClean="0"/>
              <a:t>5/8/2025</a:t>
            </a:fld>
            <a:endParaRPr lang="en-US" dirty="0"/>
          </a:p>
        </p:txBody>
      </p:sp>
      <p:sp>
        <p:nvSpPr>
          <p:cNvPr id="13" name="フッター プレースホルダー 12">
            <a:extLst>
              <a:ext uri="{FF2B5EF4-FFF2-40B4-BE49-F238E27FC236}">
                <a16:creationId xmlns:a16="http://schemas.microsoft.com/office/drawing/2014/main" id="{7E7FAF23-7C2C-3266-663B-2350753080D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14" name="スライド番号プレースホルダー 13">
            <a:extLst>
              <a:ext uri="{FF2B5EF4-FFF2-40B4-BE49-F238E27FC236}">
                <a16:creationId xmlns:a16="http://schemas.microsoft.com/office/drawing/2014/main" id="{2769A19C-0B56-D8BB-1698-79B7E8FBF31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テキスト プレースホルダー 10">
            <a:extLst>
              <a:ext uri="{FF2B5EF4-FFF2-40B4-BE49-F238E27FC236}">
                <a16:creationId xmlns:a16="http://schemas.microsoft.com/office/drawing/2014/main" id="{A689B65D-C4FF-62CC-B3A2-D0211F51605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096000" y="916124"/>
            <a:ext cx="5509510" cy="5582177"/>
          </a:xfrm>
        </p:spPr>
        <p:txBody>
          <a:bodyPr anchor="t">
            <a:normAutofit/>
          </a:bodyPr>
          <a:lstStyle>
            <a:lvl1pPr marL="0" indent="0">
              <a:buNone/>
              <a:defRPr sz="1400" b="0"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F8D8996F-ADBD-DFC1-FB7D-61E2E66F28C3}"/>
              </a:ext>
            </a:extLst>
          </p:cNvPr>
          <p:cNvCxnSpPr>
            <a:cxnSpLocks/>
          </p:cNvCxnSpPr>
          <p:nvPr userDrawn="1"/>
        </p:nvCxnSpPr>
        <p:spPr>
          <a:xfrm>
            <a:off x="6009782" y="972768"/>
            <a:ext cx="0" cy="5436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0097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と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315243"/>
            <a:ext cx="11300036" cy="48587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430254"/>
            <a:ext cx="11029616" cy="362767"/>
          </a:xfrm>
        </p:spPr>
        <p:txBody>
          <a:bodyPr>
            <a:noAutofit/>
          </a:bodyPr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9B898A8-42F5-D597-11FD-B34A4CC315A4}"/>
              </a:ext>
            </a:extLst>
          </p:cNvPr>
          <p:cNvSpPr txBox="1"/>
          <p:nvPr userDrawn="1"/>
        </p:nvSpPr>
        <p:spPr>
          <a:xfrm>
            <a:off x="575894" y="916124"/>
            <a:ext cx="11029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sz="1400"/>
          </a:p>
        </p:txBody>
      </p:sp>
      <p:sp>
        <p:nvSpPr>
          <p:cNvPr id="11" name="テキスト プレースホルダー 10">
            <a:extLst>
              <a:ext uri="{FF2B5EF4-FFF2-40B4-BE49-F238E27FC236}">
                <a16:creationId xmlns:a16="http://schemas.microsoft.com/office/drawing/2014/main" id="{3C24DA33-1966-2826-9B5A-459BDB186A6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86490" y="916123"/>
            <a:ext cx="11029616" cy="5574085"/>
          </a:xfrm>
        </p:spPr>
        <p:txBody>
          <a:bodyPr anchor="t">
            <a:normAutofit/>
          </a:bodyPr>
          <a:lstStyle>
            <a:lvl1pPr marL="0" indent="0">
              <a:buNone/>
              <a:defRPr sz="1400" b="0"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2" name="日付プレースホルダー 11">
            <a:extLst>
              <a:ext uri="{FF2B5EF4-FFF2-40B4-BE49-F238E27FC236}">
                <a16:creationId xmlns:a16="http://schemas.microsoft.com/office/drawing/2014/main" id="{036ECC77-795A-F6A7-EBB9-05559C0AD635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91AD58D-98BF-4FA0-BA18-03EB9BFC5F4E}" type="datetime1">
              <a:rPr lang="en-US" altLang="ja-JP" smtClean="0"/>
              <a:t>5/8/2025</a:t>
            </a:fld>
            <a:endParaRPr lang="en-US" dirty="0"/>
          </a:p>
        </p:txBody>
      </p:sp>
      <p:sp>
        <p:nvSpPr>
          <p:cNvPr id="13" name="フッター プレースホルダー 12">
            <a:extLst>
              <a:ext uri="{FF2B5EF4-FFF2-40B4-BE49-F238E27FC236}">
                <a16:creationId xmlns:a16="http://schemas.microsoft.com/office/drawing/2014/main" id="{7E7FAF23-7C2C-3266-663B-2350753080D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14" name="スライド番号プレースホルダー 13">
            <a:extLst>
              <a:ext uri="{FF2B5EF4-FFF2-40B4-BE49-F238E27FC236}">
                <a16:creationId xmlns:a16="http://schemas.microsoft.com/office/drawing/2014/main" id="{2769A19C-0B56-D8BB-1698-79B7E8FBF31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09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2A87D-09A3-4BD8-9C7C-25218D25ED5B}" type="datetime1">
              <a:rPr lang="en-US" altLang="ja-JP" smtClean="0"/>
              <a:t>5/8/2025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373352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004231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98301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391AD58D-98BF-4FA0-BA18-03EB9BFC5F4E}" type="datetime1">
              <a:rPr lang="en-US" altLang="ja-JP" smtClean="0"/>
              <a:t>5/8/2025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93975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98301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125428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121871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125428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8" r:id="rId7"/>
    <p:sldLayoutId id="2147483657" r:id="rId8"/>
    <p:sldLayoutId id="2147483655" r:id="rId9"/>
    <p:sldLayoutId id="2147483656" r:id="rId10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kumimoji="1"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2F7E20-C909-A474-CDEE-B5C181F3EE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/>
              <a:t>MRB</a:t>
            </a:r>
            <a:r>
              <a:rPr kumimoji="1" lang="ja-JP" altLang="en-US"/>
              <a:t>操作マニュアル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877EF89-703B-1BE4-9FE9-7A3B7B3691C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/>
              <a:t>ホワイトリスト申請／処理</a:t>
            </a:r>
          </a:p>
        </p:txBody>
      </p:sp>
    </p:spTree>
    <p:extLst>
      <p:ext uri="{BB962C8B-B14F-4D97-AF65-F5344CB8AC3E}">
        <p14:creationId xmlns:p14="http://schemas.microsoft.com/office/powerpoint/2010/main" val="726390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>
            <a:extLst>
              <a:ext uri="{FF2B5EF4-FFF2-40B4-BE49-F238E27FC236}">
                <a16:creationId xmlns:a16="http://schemas.microsoft.com/office/drawing/2014/main" id="{08B72F04-A356-94DB-D14A-52CF246AB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目次</a:t>
            </a:r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D7EEB5AD-7D57-D7D5-3A4F-840BACE6815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ja-JP"/>
              <a:t>1.</a:t>
            </a:r>
            <a:r>
              <a:rPr lang="ja-JP" altLang="en-US"/>
              <a:t>　</a:t>
            </a:r>
            <a:r>
              <a:rPr lang="ja-JP" altLang="en-US"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ホワイトリスト申請</a:t>
            </a:r>
            <a:endParaRPr lang="en-US" altLang="ja-JP"/>
          </a:p>
          <a:p>
            <a:r>
              <a:rPr lang="en-US" altLang="ja-JP"/>
              <a:t>2.</a:t>
            </a:r>
            <a:r>
              <a:rPr lang="ja-JP" altLang="en-US"/>
              <a:t>　</a:t>
            </a:r>
            <a:r>
              <a:rPr lang="ja-JP" altLang="en-US"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ホワイトリスト申請処理</a:t>
            </a:r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5C6F9BB-2A20-431C-6405-866EA6BFAFD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7D13B4D-FE1B-6B2A-BDCB-F32FA41BBFB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053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EFF229-F101-79EC-252D-FDE0B65B0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1. </a:t>
            </a:r>
            <a:r>
              <a:rPr kumimoji="1" lang="ja-JP" altLang="en-US"/>
              <a:t>ホワイトリスト申請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099805A-4B7B-B82B-E1F8-1E80F4ED67A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/>
              <a:t>①　</a:t>
            </a:r>
            <a:r>
              <a:rPr kumimoji="1" lang="en-US" altLang="ja-JP"/>
              <a:t>Web</a:t>
            </a:r>
            <a:r>
              <a:rPr kumimoji="1" lang="ja-JP" altLang="en-US"/>
              <a:t>サイトがブロックされた場合、このような画面が表示</a:t>
            </a:r>
            <a:br>
              <a:rPr kumimoji="1" lang="en-US" altLang="ja-JP"/>
            </a:br>
            <a:r>
              <a:rPr kumimoji="1" lang="ja-JP" altLang="en-US"/>
              <a:t>　　されますので、右下の</a:t>
            </a:r>
            <a:r>
              <a:rPr lang="ja-JP" altLang="en-US"/>
              <a:t>「</a:t>
            </a:r>
            <a:r>
              <a:rPr kumimoji="1" lang="ja-JP" altLang="en-US"/>
              <a:t>ホワイトリストに登録を申請</a:t>
            </a:r>
            <a:r>
              <a:rPr lang="ja-JP" altLang="en-US"/>
              <a:t>」</a:t>
            </a:r>
            <a:r>
              <a:rPr kumimoji="1" lang="ja-JP" altLang="en-US"/>
              <a:t>を</a:t>
            </a:r>
            <a:br>
              <a:rPr kumimoji="1" lang="en-US" altLang="ja-JP"/>
            </a:br>
            <a:r>
              <a:rPr kumimoji="1" lang="ja-JP" altLang="en-US"/>
              <a:t>　　クリックします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094BD70-5431-412A-22F8-754A2B16E86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2F975D-BE3C-155B-4EFF-BF5386BA883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D4270624-54A2-0683-B8B4-16E10A6513C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kumimoji="1" lang="ja-JP" altLang="en-US"/>
              <a:t>②　このような画面が表示されましたら、申請は完了です</a:t>
            </a:r>
            <a:br>
              <a:rPr kumimoji="1" lang="en-US" altLang="ja-JP"/>
            </a:br>
            <a:r>
              <a:rPr kumimoji="1" lang="ja-JP" altLang="en-US"/>
              <a:t>　　管理者の方にご連絡ください</a:t>
            </a:r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7C7D7FB3-BAF8-8BCD-4AFA-7EA044971F0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kumimoji="1" lang="en-US" altLang="ja-JP"/>
              <a:t>Web </a:t>
            </a:r>
            <a:r>
              <a:rPr kumimoji="1" lang="ja-JP" altLang="en-US"/>
              <a:t>サイトがブロックされた際に、管理者の方に解除申請（ホワイトリスト申請）を行う手順について説明します</a:t>
            </a:r>
          </a:p>
        </p:txBody>
      </p:sp>
      <p:pic>
        <p:nvPicPr>
          <p:cNvPr id="9" name="図 8" descr="グラフィカル ユーザー インターフェイス, テキスト, アプリケーション, メール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1A6EF44C-DBA1-DB1A-44B2-55BE8A15F2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1245" y="2507665"/>
            <a:ext cx="3600000" cy="2857002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pic>
        <p:nvPicPr>
          <p:cNvPr id="11" name="図 10" descr="グラフィカル ユーザー インターフェイス, テキスト, アプリケーション, メール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C59794AF-CD7D-5206-0690-8CF57A9EDF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50755" y="2283348"/>
            <a:ext cx="3600000" cy="2930235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CB02DF9-E625-63D3-3A72-2FA3B9DDDE1F}"/>
              </a:ext>
            </a:extLst>
          </p:cNvPr>
          <p:cNvSpPr/>
          <p:nvPr/>
        </p:nvSpPr>
        <p:spPr>
          <a:xfrm>
            <a:off x="4006850" y="4276725"/>
            <a:ext cx="835025" cy="11112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5047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D1EAFD-B677-E859-8DF8-B48B165D28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2. </a:t>
            </a:r>
            <a:r>
              <a:rPr kumimoji="1" lang="ja-JP" altLang="en-US"/>
              <a:t>ホワイトリスト申請処理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52D2040-7F4A-83BD-6B20-DCF78766AA0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/>
              <a:t>①　管理画面にログイン後、右上部の</a:t>
            </a:r>
            <a:r>
              <a:rPr lang="ja-JP" altLang="en-US"/>
              <a:t>「</a:t>
            </a:r>
            <a:r>
              <a:rPr kumimoji="1" lang="ja-JP" altLang="en-US"/>
              <a:t>設定</a:t>
            </a:r>
            <a:r>
              <a:rPr lang="ja-JP" altLang="en-US"/>
              <a:t>」</a:t>
            </a:r>
            <a:r>
              <a:rPr kumimoji="1" lang="ja-JP" altLang="en-US"/>
              <a:t>をクリックし、</a:t>
            </a:r>
            <a:br>
              <a:rPr lang="en-US" altLang="ja-JP"/>
            </a:br>
            <a:r>
              <a:rPr lang="ja-JP" altLang="en-US"/>
              <a:t>　　</a:t>
            </a:r>
            <a:r>
              <a:rPr kumimoji="1" lang="ja-JP" altLang="en-US"/>
              <a:t>左部の</a:t>
            </a:r>
            <a:r>
              <a:rPr lang="ja-JP" altLang="en-US"/>
              <a:t>「</a:t>
            </a:r>
            <a:r>
              <a:rPr kumimoji="1" lang="ja-JP" altLang="en-US"/>
              <a:t>ホワイトリスト処理</a:t>
            </a:r>
            <a:r>
              <a:rPr lang="ja-JP" altLang="en-US"/>
              <a:t>」</a:t>
            </a:r>
            <a:r>
              <a:rPr kumimoji="1" lang="ja-JP" altLang="en-US"/>
              <a:t>をクリックします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FE1537B-BB83-7F9C-2077-44988680D2DA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3C570A7-BDC9-07BE-5BD8-230A0CFA6B4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C135A6A4-0DB1-B2FE-2C63-C470B36B22F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kumimoji="1" lang="ja-JP" altLang="en-US"/>
              <a:t>②　申請があった</a:t>
            </a:r>
            <a:r>
              <a:rPr kumimoji="1" lang="en-US" altLang="ja-JP"/>
              <a:t>Web</a:t>
            </a:r>
            <a:r>
              <a:rPr kumimoji="1" lang="ja-JP" altLang="en-US"/>
              <a:t>サイトに対して、ラジオボタンにより</a:t>
            </a:r>
            <a:br>
              <a:rPr kumimoji="1" lang="en-US" altLang="ja-JP"/>
            </a:br>
            <a:r>
              <a:rPr kumimoji="1" lang="ja-JP" altLang="en-US"/>
              <a:t>　　“許可”、“拒否”を選択し、</a:t>
            </a:r>
            <a:r>
              <a:rPr lang="ja-JP" altLang="en-US"/>
              <a:t>「</a:t>
            </a:r>
            <a:r>
              <a:rPr kumimoji="1" lang="ja-JP" altLang="en-US"/>
              <a:t>設定</a:t>
            </a:r>
            <a:r>
              <a:rPr lang="ja-JP" altLang="en-US"/>
              <a:t>」</a:t>
            </a:r>
            <a:r>
              <a:rPr kumimoji="1" lang="ja-JP" altLang="en-US"/>
              <a:t>をクリックします</a:t>
            </a:r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BF99ADDE-47A5-EAE7-58AC-BFAE848F602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kumimoji="1" lang="ja-JP" altLang="en-US"/>
              <a:t>ホワイトリスト申請に対しての処理の手順について記載します</a:t>
            </a:r>
          </a:p>
        </p:txBody>
      </p:sp>
      <p:pic>
        <p:nvPicPr>
          <p:cNvPr id="9" name="図 8" descr="グラフィカル ユーザー インターフェイス, テキスト, アプリケーション, メール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D6E438C8-B0ED-DCFB-F6D8-25CBD6C501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1245" y="2316947"/>
            <a:ext cx="3600000" cy="2653102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pic>
        <p:nvPicPr>
          <p:cNvPr id="11" name="図 10" descr="テキスト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63A92719-D991-6864-6680-7BB6167BCF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50343" y="2320078"/>
            <a:ext cx="3600824" cy="2764359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6A76B08-012B-5FB3-6166-03411FBB9096}"/>
              </a:ext>
            </a:extLst>
          </p:cNvPr>
          <p:cNvSpPr/>
          <p:nvPr/>
        </p:nvSpPr>
        <p:spPr>
          <a:xfrm>
            <a:off x="4031457" y="2320079"/>
            <a:ext cx="171450" cy="11356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B34C2190-9D8A-83B8-CBAA-D4E2F05639D9}"/>
              </a:ext>
            </a:extLst>
          </p:cNvPr>
          <p:cNvSpPr/>
          <p:nvPr/>
        </p:nvSpPr>
        <p:spPr>
          <a:xfrm>
            <a:off x="1758950" y="3724275"/>
            <a:ext cx="625475" cy="11747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FEA69971-F117-CB05-0DEC-AD88DDE57975}"/>
              </a:ext>
            </a:extLst>
          </p:cNvPr>
          <p:cNvSpPr/>
          <p:nvPr/>
        </p:nvSpPr>
        <p:spPr>
          <a:xfrm>
            <a:off x="10196514" y="3605214"/>
            <a:ext cx="271462" cy="11853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88114AFE-C9DB-3135-1F29-52A6CA88D8C1}"/>
              </a:ext>
            </a:extLst>
          </p:cNvPr>
          <p:cNvSpPr/>
          <p:nvPr/>
        </p:nvSpPr>
        <p:spPr>
          <a:xfrm>
            <a:off x="10196514" y="3134254"/>
            <a:ext cx="250030" cy="11853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53312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1B2C6F-C7A0-0CF3-95F4-C048E37A4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229E5F4-4862-26B8-6D91-5818DCC2BFB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/>
              <a:t>③　対応を確認し、正しければ</a:t>
            </a:r>
            <a:r>
              <a:rPr lang="ja-JP" altLang="en-US"/>
              <a:t>「</a:t>
            </a:r>
            <a:r>
              <a:rPr kumimoji="1" lang="ja-JP" altLang="en-US"/>
              <a:t>設定</a:t>
            </a:r>
            <a:r>
              <a:rPr lang="ja-JP" altLang="en-US"/>
              <a:t>」</a:t>
            </a:r>
            <a:r>
              <a:rPr kumimoji="1" lang="ja-JP" altLang="en-US"/>
              <a:t>をクリックして処理は</a:t>
            </a:r>
            <a:br>
              <a:rPr kumimoji="1" lang="en-US" altLang="ja-JP"/>
            </a:br>
            <a:r>
              <a:rPr kumimoji="1" lang="ja-JP" altLang="en-US"/>
              <a:t>　　完了です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0FC15EA-3AC3-934A-230A-41DFF63159A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13EA0A7-08F2-EF14-8F9F-3ACF5833041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BC0BA3D2-CC10-9E9E-43F0-990B6DF6E38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8" name="図 7" descr="グラフィカル ユーザー インターフェイス, テキスト, メール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4951443E-A8AE-36FF-911B-4AEACD0E32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1245" y="1589278"/>
            <a:ext cx="3600000" cy="2740298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7B91DD2E-1E13-E3D6-34D8-6FD3E795BD51}"/>
              </a:ext>
            </a:extLst>
          </p:cNvPr>
          <p:cNvSpPr/>
          <p:nvPr/>
        </p:nvSpPr>
        <p:spPr>
          <a:xfrm>
            <a:off x="4674395" y="2352677"/>
            <a:ext cx="266699" cy="11853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8404238"/>
      </p:ext>
    </p:extLst>
  </p:cSld>
  <p:clrMapOvr>
    <a:masterClrMapping/>
  </p:clrMapOvr>
</p:sld>
</file>

<file path=ppt/theme/theme1.xml><?xml version="1.0" encoding="utf-8"?>
<a:theme xmlns:a="http://schemas.openxmlformats.org/drawingml/2006/main" name="配当">
  <a:themeElements>
    <a:clrScheme name="暖かみのある青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RLフィルタリング設定.pptx" id="{41C733FD-90A8-4D75-90FB-F1CA2906D28B}" vid="{3F771037-623A-444D-A52A-7FBEE42AA68D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MRB操作マニュアル</Template>
  <TotalTime>223</TotalTime>
  <Words>234</Words>
  <Application>Microsoft Office PowerPoint</Application>
  <PresentationFormat>ワイド画面</PresentationFormat>
  <Paragraphs>22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游ゴシック</vt:lpstr>
      <vt:lpstr>Gill Sans MT</vt:lpstr>
      <vt:lpstr>Wingdings 2</vt:lpstr>
      <vt:lpstr>配当</vt:lpstr>
      <vt:lpstr>MRB操作マニュアル</vt:lpstr>
      <vt:lpstr>目次</vt:lpstr>
      <vt:lpstr>1. ホワイトリスト申請</vt:lpstr>
      <vt:lpstr>2. ホワイトリスト申請処理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Technol.Corp 櫻庭竜太</dc:creator>
  <cp:lastModifiedBy>Technol.Corp 櫻庭竜太</cp:lastModifiedBy>
  <cp:revision>1</cp:revision>
  <dcterms:created xsi:type="dcterms:W3CDTF">2025-05-08T02:49:06Z</dcterms:created>
  <dcterms:modified xsi:type="dcterms:W3CDTF">2025-05-08T06:33:05Z</dcterms:modified>
</cp:coreProperties>
</file>