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C2D8E8-0A4A-4297-9838-B671A7CCD99E}" v="244" dt="2025-04-30T04:36:27.455"/>
    <p1510:client id="{23873F50-3F4F-418F-8E0A-C50262142479}" v="23" dt="2025-04-30T05:46:50.30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997" autoAdjust="0"/>
    <p:restoredTop sz="94610" autoAdjust="0"/>
  </p:normalViewPr>
  <p:slideViewPr>
    <p:cSldViewPr snapToGrid="0">
      <p:cViewPr>
        <p:scale>
          <a:sx n="100" d="100"/>
          <a:sy n="100" d="100"/>
        </p:scale>
        <p:origin x="108" y="102"/>
      </p:cViewPr>
      <p:guideLst/>
    </p:cSldViewPr>
  </p:slideViewPr>
  <p:outlineViewPr>
    <p:cViewPr>
      <p:scale>
        <a:sx n="33" d="100"/>
        <a:sy n="33" d="100"/>
      </p:scale>
      <p:origin x="0" y="-989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chnol.Corp 櫻庭竜太" userId="f291aa17-b8e0-4fe2-8f83-ae8a96cc9266" providerId="ADAL" clId="{23873F50-3F4F-418F-8E0A-C50262142479}"/>
    <pc:docChg chg="undo custSel delSld modSld">
      <pc:chgData name="Technol.Corp 櫻庭竜太" userId="f291aa17-b8e0-4fe2-8f83-ae8a96cc9266" providerId="ADAL" clId="{23873F50-3F4F-418F-8E0A-C50262142479}" dt="2025-04-30T05:46:57.424" v="293" actId="207"/>
      <pc:docMkLst>
        <pc:docMk/>
      </pc:docMkLst>
      <pc:sldChg chg="modSp mod">
        <pc:chgData name="Technol.Corp 櫻庭竜太" userId="f291aa17-b8e0-4fe2-8f83-ae8a96cc9266" providerId="ADAL" clId="{23873F50-3F4F-418F-8E0A-C50262142479}" dt="2025-04-30T05:46:31.268" v="291" actId="20577"/>
        <pc:sldMkLst>
          <pc:docMk/>
          <pc:sldMk cId="726390762" sldId="256"/>
        </pc:sldMkLst>
        <pc:spChg chg="mod">
          <ac:chgData name="Technol.Corp 櫻庭竜太" userId="f291aa17-b8e0-4fe2-8f83-ae8a96cc9266" providerId="ADAL" clId="{23873F50-3F4F-418F-8E0A-C50262142479}" dt="2025-04-30T05:46:31.268" v="291" actId="20577"/>
          <ac:spMkLst>
            <pc:docMk/>
            <pc:sldMk cId="726390762" sldId="256"/>
            <ac:spMk id="3" creationId="{9877EF89-703B-1BE4-9FE9-7A3B7B3691C7}"/>
          </ac:spMkLst>
        </pc:spChg>
      </pc:sldChg>
      <pc:sldChg chg="modSp mod">
        <pc:chgData name="Technol.Corp 櫻庭竜太" userId="f291aa17-b8e0-4fe2-8f83-ae8a96cc9266" providerId="ADAL" clId="{23873F50-3F4F-418F-8E0A-C50262142479}" dt="2025-04-30T05:46:57.424" v="293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23873F50-3F4F-418F-8E0A-C50262142479}" dt="2025-04-30T05:46:57.424" v="293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delSp modSp mod">
        <pc:chgData name="Technol.Corp 櫻庭竜太" userId="f291aa17-b8e0-4fe2-8f83-ae8a96cc9266" providerId="ADAL" clId="{23873F50-3F4F-418F-8E0A-C50262142479}" dt="2025-04-30T05:43:26.466" v="204" actId="14100"/>
        <pc:sldMkLst>
          <pc:docMk/>
          <pc:sldMk cId="3175047991" sldId="258"/>
        </pc:sldMkLst>
        <pc:spChg chg="mod">
          <ac:chgData name="Technol.Corp 櫻庭竜太" userId="f291aa17-b8e0-4fe2-8f83-ae8a96cc9266" providerId="ADAL" clId="{23873F50-3F4F-418F-8E0A-C50262142479}" dt="2025-04-30T05:29:37.027" v="177"/>
          <ac:spMkLst>
            <pc:docMk/>
            <pc:sldMk cId="3175047991" sldId="258"/>
            <ac:spMk id="2" creationId="{B9EFF229-F101-79EC-252D-FDE0B65B0C6F}"/>
          </ac:spMkLst>
        </pc:spChg>
        <pc:spChg chg="mod">
          <ac:chgData name="Technol.Corp 櫻庭竜太" userId="f291aa17-b8e0-4fe2-8f83-ae8a96cc9266" providerId="ADAL" clId="{23873F50-3F4F-418F-8E0A-C50262142479}" dt="2025-04-30T05:28:31.408" v="110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23873F50-3F4F-418F-8E0A-C50262142479}" dt="2025-04-30T05:29:05.003" v="159" actId="20577"/>
          <ac:spMkLst>
            <pc:docMk/>
            <pc:sldMk cId="3175047991" sldId="258"/>
            <ac:spMk id="6" creationId="{D4270624-54A2-0683-B8B4-16E10A6513C8}"/>
          </ac:spMkLst>
        </pc:spChg>
        <pc:spChg chg="mod">
          <ac:chgData name="Technol.Corp 櫻庭竜太" userId="f291aa17-b8e0-4fe2-8f83-ae8a96cc9266" providerId="ADAL" clId="{23873F50-3F4F-418F-8E0A-C50262142479}" dt="2025-04-30T05:28:21.280" v="87"/>
          <ac:spMkLst>
            <pc:docMk/>
            <pc:sldMk cId="3175047991" sldId="258"/>
            <ac:spMk id="7" creationId="{7C7D7FB3-BAF8-8BCD-4AFA-7EA044971F0A}"/>
          </ac:spMkLst>
        </pc:spChg>
        <pc:spChg chg="add mod">
          <ac:chgData name="Technol.Corp 櫻庭竜太" userId="f291aa17-b8e0-4fe2-8f83-ae8a96cc9266" providerId="ADAL" clId="{23873F50-3F4F-418F-8E0A-C50262142479}" dt="2025-04-30T05:43:03.226" v="200" actId="14100"/>
          <ac:spMkLst>
            <pc:docMk/>
            <pc:sldMk cId="3175047991" sldId="258"/>
            <ac:spMk id="12" creationId="{7096C766-DA2D-90D8-51DE-9BCC0AE72467}"/>
          </ac:spMkLst>
        </pc:spChg>
        <pc:spChg chg="add mod">
          <ac:chgData name="Technol.Corp 櫻庭竜太" userId="f291aa17-b8e0-4fe2-8f83-ae8a96cc9266" providerId="ADAL" clId="{23873F50-3F4F-418F-8E0A-C50262142479}" dt="2025-04-30T05:43:26.466" v="204" actId="14100"/>
          <ac:spMkLst>
            <pc:docMk/>
            <pc:sldMk cId="3175047991" sldId="258"/>
            <ac:spMk id="13" creationId="{C1E1BBE9-FDE6-70AD-F99C-DD7951C296E8}"/>
          </ac:spMkLst>
        </pc:spChg>
        <pc:spChg chg="mod">
          <ac:chgData name="Technol.Corp 櫻庭竜太" userId="f291aa17-b8e0-4fe2-8f83-ae8a96cc9266" providerId="ADAL" clId="{23873F50-3F4F-418F-8E0A-C50262142479}" dt="2025-04-30T05:42:37.774" v="196" actId="14100"/>
          <ac:spMkLst>
            <pc:docMk/>
            <pc:sldMk cId="3175047991" sldId="258"/>
            <ac:spMk id="16" creationId="{A426BC33-3A16-5B1C-435D-7F75B67F4B16}"/>
          </ac:spMkLst>
        </pc:spChg>
        <pc:spChg chg="del">
          <ac:chgData name="Technol.Corp 櫻庭竜太" userId="f291aa17-b8e0-4fe2-8f83-ae8a96cc9266" providerId="ADAL" clId="{23873F50-3F4F-418F-8E0A-C50262142479}" dt="2025-04-30T05:41:19.184" v="181" actId="478"/>
          <ac:spMkLst>
            <pc:docMk/>
            <pc:sldMk cId="3175047991" sldId="258"/>
            <ac:spMk id="17" creationId="{6BEA764E-39C1-2EEF-2CBA-C5C9F0B96764}"/>
          </ac:spMkLst>
        </pc:spChg>
        <pc:spChg chg="del">
          <ac:chgData name="Technol.Corp 櫻庭竜太" userId="f291aa17-b8e0-4fe2-8f83-ae8a96cc9266" providerId="ADAL" clId="{23873F50-3F4F-418F-8E0A-C50262142479}" dt="2025-04-30T05:41:21.900" v="182" actId="478"/>
          <ac:spMkLst>
            <pc:docMk/>
            <pc:sldMk cId="3175047991" sldId="258"/>
            <ac:spMk id="18" creationId="{03997E5C-75CC-C343-D3F7-CDAC08BA72CF}"/>
          </ac:spMkLst>
        </pc:spChg>
        <pc:spChg chg="del">
          <ac:chgData name="Technol.Corp 櫻庭竜太" userId="f291aa17-b8e0-4fe2-8f83-ae8a96cc9266" providerId="ADAL" clId="{23873F50-3F4F-418F-8E0A-C50262142479}" dt="2025-04-30T05:41:24.533" v="183" actId="478"/>
          <ac:spMkLst>
            <pc:docMk/>
            <pc:sldMk cId="3175047991" sldId="258"/>
            <ac:spMk id="19" creationId="{BEF24528-DE42-A161-EB1C-1DC0A1F57DE3}"/>
          </ac:spMkLst>
        </pc:spChg>
        <pc:graphicFrameChg chg="del modGraphic">
          <ac:chgData name="Technol.Corp 櫻庭竜太" userId="f291aa17-b8e0-4fe2-8f83-ae8a96cc9266" providerId="ADAL" clId="{23873F50-3F4F-418F-8E0A-C50262142479}" dt="2025-04-30T05:29:12.056" v="161" actId="478"/>
          <ac:graphicFrameMkLst>
            <pc:docMk/>
            <pc:sldMk cId="3175047991" sldId="258"/>
            <ac:graphicFrameMk id="8" creationId="{BC981B20-56E7-D11C-5ABA-BC78E7861079}"/>
          </ac:graphicFrameMkLst>
        </pc:graphicFrameChg>
        <pc:picChg chg="add mod">
          <ac:chgData name="Technol.Corp 櫻庭竜太" userId="f291aa17-b8e0-4fe2-8f83-ae8a96cc9266" providerId="ADAL" clId="{23873F50-3F4F-418F-8E0A-C50262142479}" dt="2025-04-30T05:42:10.597" v="194" actId="1076"/>
          <ac:picMkLst>
            <pc:docMk/>
            <pc:sldMk cId="3175047991" sldId="258"/>
            <ac:picMk id="11" creationId="{1EA104CE-CA1C-78CE-D0D9-132D447645C8}"/>
          </ac:picMkLst>
        </pc:picChg>
        <pc:picChg chg="del">
          <ac:chgData name="Technol.Corp 櫻庭竜太" userId="f291aa17-b8e0-4fe2-8f83-ae8a96cc9266" providerId="ADAL" clId="{23873F50-3F4F-418F-8E0A-C50262142479}" dt="2025-04-30T05:41:15.914" v="180" actId="478"/>
          <ac:picMkLst>
            <pc:docMk/>
            <pc:sldMk cId="3175047991" sldId="258"/>
            <ac:picMk id="14" creationId="{37F4649C-871D-8196-0738-29CB028E15C6}"/>
          </ac:picMkLst>
        </pc:picChg>
      </pc:sldChg>
      <pc:sldChg chg="addSp delSp modSp mod">
        <pc:chgData name="Technol.Corp 櫻庭竜太" userId="f291aa17-b8e0-4fe2-8f83-ae8a96cc9266" providerId="ADAL" clId="{23873F50-3F4F-418F-8E0A-C50262142479}" dt="2025-04-30T05:46:18.801" v="289" actId="1076"/>
        <pc:sldMkLst>
          <pc:docMk/>
          <pc:sldMk cId="579924448" sldId="259"/>
        </pc:sldMkLst>
        <pc:spChg chg="mod ord">
          <ac:chgData name="Technol.Corp 櫻庭竜太" userId="f291aa17-b8e0-4fe2-8f83-ae8a96cc9266" providerId="ADAL" clId="{23873F50-3F4F-418F-8E0A-C50262142479}" dt="2025-04-30T05:46:18.801" v="289" actId="1076"/>
          <ac:spMkLst>
            <pc:docMk/>
            <pc:sldMk cId="579924448" sldId="259"/>
            <ac:spMk id="9" creationId="{1C8FCFF5-F838-3141-AAB8-EE51BDFF75F9}"/>
          </ac:spMkLst>
        </pc:spChg>
        <pc:picChg chg="del mod">
          <ac:chgData name="Technol.Corp 櫻庭竜太" userId="f291aa17-b8e0-4fe2-8f83-ae8a96cc9266" providerId="ADAL" clId="{23873F50-3F4F-418F-8E0A-C50262142479}" dt="2025-04-30T05:45:08.639" v="208" actId="478"/>
          <ac:picMkLst>
            <pc:docMk/>
            <pc:sldMk cId="579924448" sldId="259"/>
            <ac:picMk id="8" creationId="{F208EC7D-8561-EA2A-CDAD-FF9778880DDC}"/>
          </ac:picMkLst>
        </pc:picChg>
        <pc:picChg chg="add mod ord">
          <ac:chgData name="Technol.Corp 櫻庭竜太" userId="f291aa17-b8e0-4fe2-8f83-ae8a96cc9266" providerId="ADAL" clId="{23873F50-3F4F-418F-8E0A-C50262142479}" dt="2025-04-30T05:46:06.624" v="288" actId="1076"/>
          <ac:picMkLst>
            <pc:docMk/>
            <pc:sldMk cId="579924448" sldId="259"/>
            <ac:picMk id="10" creationId="{8E60181F-9EF6-E098-5FCD-9F940BE6480E}"/>
          </ac:picMkLst>
        </pc:picChg>
      </pc:sldChg>
      <pc:sldChg chg="del">
        <pc:chgData name="Technol.Corp 櫻庭竜太" userId="f291aa17-b8e0-4fe2-8f83-ae8a96cc9266" providerId="ADAL" clId="{23873F50-3F4F-418F-8E0A-C50262142479}" dt="2025-04-30T05:27:38.575" v="15" actId="47"/>
        <pc:sldMkLst>
          <pc:docMk/>
          <pc:sldMk cId="2586673929" sldId="260"/>
        </pc:sldMkLst>
      </pc:sldChg>
      <pc:sldChg chg="del">
        <pc:chgData name="Technol.Corp 櫻庭竜太" userId="f291aa17-b8e0-4fe2-8f83-ae8a96cc9266" providerId="ADAL" clId="{23873F50-3F4F-418F-8E0A-C50262142479}" dt="2025-04-30T05:27:37.188" v="14" actId="47"/>
        <pc:sldMkLst>
          <pc:docMk/>
          <pc:sldMk cId="1933273433" sldId="261"/>
        </pc:sldMkLst>
      </pc:sldChg>
      <pc:sldChg chg="del">
        <pc:chgData name="Technol.Corp 櫻庭竜太" userId="f291aa17-b8e0-4fe2-8f83-ae8a96cc9266" providerId="ADAL" clId="{23873F50-3F4F-418F-8E0A-C50262142479}" dt="2025-04-30T05:27:34.698" v="13" actId="47"/>
        <pc:sldMkLst>
          <pc:docMk/>
          <pc:sldMk cId="3458125100" sldId="262"/>
        </pc:sldMkLst>
      </pc:sldChg>
      <pc:sldChg chg="del">
        <pc:chgData name="Technol.Corp 櫻庭竜太" userId="f291aa17-b8e0-4fe2-8f83-ae8a96cc9266" providerId="ADAL" clId="{23873F50-3F4F-418F-8E0A-C50262142479}" dt="2025-04-30T05:27:34.085" v="12" actId="47"/>
        <pc:sldMkLst>
          <pc:docMk/>
          <pc:sldMk cId="4236785784" sldId="263"/>
        </pc:sldMkLst>
      </pc:sldChg>
      <pc:sldChg chg="del">
        <pc:chgData name="Technol.Corp 櫻庭竜太" userId="f291aa17-b8e0-4fe2-8f83-ae8a96cc9266" providerId="ADAL" clId="{23873F50-3F4F-418F-8E0A-C50262142479}" dt="2025-04-30T05:27:33.856" v="11" actId="47"/>
        <pc:sldMkLst>
          <pc:docMk/>
          <pc:sldMk cId="3176401895" sldId="264"/>
        </pc:sldMkLst>
      </pc:sldChg>
      <pc:sldChg chg="del">
        <pc:chgData name="Technol.Corp 櫻庭竜太" userId="f291aa17-b8e0-4fe2-8f83-ae8a96cc9266" providerId="ADAL" clId="{23873F50-3F4F-418F-8E0A-C50262142479}" dt="2025-04-30T05:27:33.625" v="10" actId="47"/>
        <pc:sldMkLst>
          <pc:docMk/>
          <pc:sldMk cId="3802580703" sldId="265"/>
        </pc:sldMkLst>
      </pc:sldChg>
      <pc:sldChg chg="del">
        <pc:chgData name="Technol.Corp 櫻庭竜太" userId="f291aa17-b8e0-4fe2-8f83-ae8a96cc9266" providerId="ADAL" clId="{23873F50-3F4F-418F-8E0A-C50262142479}" dt="2025-04-30T05:27:33.395" v="9" actId="47"/>
        <pc:sldMkLst>
          <pc:docMk/>
          <pc:sldMk cId="1808270522" sldId="266"/>
        </pc:sldMkLst>
      </pc:sldChg>
      <pc:sldChg chg="del">
        <pc:chgData name="Technol.Corp 櫻庭竜太" userId="f291aa17-b8e0-4fe2-8f83-ae8a96cc9266" providerId="ADAL" clId="{23873F50-3F4F-418F-8E0A-C50262142479}" dt="2025-04-30T05:27:33.188" v="8" actId="47"/>
        <pc:sldMkLst>
          <pc:docMk/>
          <pc:sldMk cId="1412121496" sldId="267"/>
        </pc:sldMkLst>
      </pc:sldChg>
      <pc:sldChg chg="del">
        <pc:chgData name="Technol.Corp 櫻庭竜太" userId="f291aa17-b8e0-4fe2-8f83-ae8a96cc9266" providerId="ADAL" clId="{23873F50-3F4F-418F-8E0A-C50262142479}" dt="2025-04-30T05:27:32.964" v="7" actId="47"/>
        <pc:sldMkLst>
          <pc:docMk/>
          <pc:sldMk cId="1123096353" sldId="268"/>
        </pc:sldMkLst>
      </pc:sldChg>
      <pc:sldChg chg="del">
        <pc:chgData name="Technol.Corp 櫻庭竜太" userId="f291aa17-b8e0-4fe2-8f83-ae8a96cc9266" providerId="ADAL" clId="{23873F50-3F4F-418F-8E0A-C50262142479}" dt="2025-04-30T05:27:32.756" v="6" actId="47"/>
        <pc:sldMkLst>
          <pc:docMk/>
          <pc:sldMk cId="3296516491" sldId="269"/>
        </pc:sldMkLst>
      </pc:sldChg>
      <pc:sldChg chg="del">
        <pc:chgData name="Technol.Corp 櫻庭竜太" userId="f291aa17-b8e0-4fe2-8f83-ae8a96cc9266" providerId="ADAL" clId="{23873F50-3F4F-418F-8E0A-C50262142479}" dt="2025-04-30T05:27:32.501" v="5" actId="47"/>
        <pc:sldMkLst>
          <pc:docMk/>
          <pc:sldMk cId="272773063" sldId="270"/>
        </pc:sldMkLst>
      </pc:sldChg>
      <pc:sldChg chg="del">
        <pc:chgData name="Technol.Corp 櫻庭竜太" userId="f291aa17-b8e0-4fe2-8f83-ae8a96cc9266" providerId="ADAL" clId="{23873F50-3F4F-418F-8E0A-C50262142479}" dt="2025-04-30T05:27:32.214" v="4" actId="47"/>
        <pc:sldMkLst>
          <pc:docMk/>
          <pc:sldMk cId="3818370127" sldId="271"/>
        </pc:sldMkLst>
      </pc:sldChg>
      <pc:sldChg chg="del">
        <pc:chgData name="Technol.Corp 櫻庭竜太" userId="f291aa17-b8e0-4fe2-8f83-ae8a96cc9266" providerId="ADAL" clId="{23873F50-3F4F-418F-8E0A-C50262142479}" dt="2025-04-30T05:27:31.907" v="3" actId="47"/>
        <pc:sldMkLst>
          <pc:docMk/>
          <pc:sldMk cId="2641250289" sldId="272"/>
        </pc:sldMkLst>
      </pc:sldChg>
      <pc:sldChg chg="del">
        <pc:chgData name="Technol.Corp 櫻庭竜太" userId="f291aa17-b8e0-4fe2-8f83-ae8a96cc9266" providerId="ADAL" clId="{23873F50-3F4F-418F-8E0A-C50262142479}" dt="2025-04-30T05:27:31.622" v="2" actId="47"/>
        <pc:sldMkLst>
          <pc:docMk/>
          <pc:sldMk cId="20039984" sldId="273"/>
        </pc:sldMkLst>
      </pc:sldChg>
      <pc:sldChg chg="del">
        <pc:chgData name="Technol.Corp 櫻庭竜太" userId="f291aa17-b8e0-4fe2-8f83-ae8a96cc9266" providerId="ADAL" clId="{23873F50-3F4F-418F-8E0A-C50262142479}" dt="2025-04-30T05:27:31.263" v="1" actId="47"/>
        <pc:sldMkLst>
          <pc:docMk/>
          <pc:sldMk cId="3130190606" sldId="274"/>
        </pc:sldMkLst>
      </pc:sldChg>
      <pc:sldChg chg="del">
        <pc:chgData name="Technol.Corp 櫻庭竜太" userId="f291aa17-b8e0-4fe2-8f83-ae8a96cc9266" providerId="ADAL" clId="{23873F50-3F4F-418F-8E0A-C50262142479}" dt="2025-04-30T05:27:30.633" v="0" actId="47"/>
        <pc:sldMkLst>
          <pc:docMk/>
          <pc:sldMk cId="3659696835" sldId="275"/>
        </pc:sldMkLst>
      </pc:sldChg>
    </pc:docChg>
  </pc:docChgLst>
  <pc:docChgLst>
    <pc:chgData name="Technol.Corp 櫻庭竜太" userId="f291aa17-b8e0-4fe2-8f83-ae8a96cc9266" providerId="ADAL" clId="{00C2D8E8-0A4A-4297-9838-B671A7CCD99E}"/>
    <pc:docChg chg="undo custSel modSld">
      <pc:chgData name="Technol.Corp 櫻庭竜太" userId="f291aa17-b8e0-4fe2-8f83-ae8a96cc9266" providerId="ADAL" clId="{00C2D8E8-0A4A-4297-9838-B671A7CCD99E}" dt="2025-04-30T04:36:51.918" v="1377" actId="207"/>
      <pc:docMkLst>
        <pc:docMk/>
      </pc:docMkLst>
      <pc:sldChg chg="modSp mod">
        <pc:chgData name="Technol.Corp 櫻庭竜太" userId="f291aa17-b8e0-4fe2-8f83-ae8a96cc9266" providerId="ADAL" clId="{00C2D8E8-0A4A-4297-9838-B671A7CCD99E}" dt="2025-04-30T04:36:51.918" v="1377" actId="207"/>
        <pc:sldMkLst>
          <pc:docMk/>
          <pc:sldMk cId="1907053450" sldId="257"/>
        </pc:sldMkLst>
        <pc:spChg chg="mod">
          <ac:chgData name="Technol.Corp 櫻庭竜太" userId="f291aa17-b8e0-4fe2-8f83-ae8a96cc9266" providerId="ADAL" clId="{00C2D8E8-0A4A-4297-9838-B671A7CCD99E}" dt="2025-04-30T04:36:51.918" v="1377" actId="207"/>
          <ac:spMkLst>
            <pc:docMk/>
            <pc:sldMk cId="1907053450" sldId="257"/>
            <ac:spMk id="7" creationId="{D7EEB5AD-7D57-D7D5-3A4F-840BACE6815A}"/>
          </ac:spMkLst>
        </pc:spChg>
      </pc:sldChg>
      <pc:sldChg chg="addSp delSp modSp mod">
        <pc:chgData name="Technol.Corp 櫻庭竜太" userId="f291aa17-b8e0-4fe2-8f83-ae8a96cc9266" providerId="ADAL" clId="{00C2D8E8-0A4A-4297-9838-B671A7CCD99E}" dt="2025-04-30T04:31:11.629" v="1375" actId="20577"/>
        <pc:sldMkLst>
          <pc:docMk/>
          <pc:sldMk cId="3175047991" sldId="258"/>
        </pc:sldMkLst>
        <pc:spChg chg="mod">
          <ac:chgData name="Technol.Corp 櫻庭竜太" userId="f291aa17-b8e0-4fe2-8f83-ae8a96cc9266" providerId="ADAL" clId="{00C2D8E8-0A4A-4297-9838-B671A7CCD99E}" dt="2025-04-30T04:17:27.771" v="1032" actId="20577"/>
          <ac:spMkLst>
            <pc:docMk/>
            <pc:sldMk cId="3175047991" sldId="258"/>
            <ac:spMk id="3" creationId="{9099805A-4B7B-B82B-E1F8-1E80F4ED67A8}"/>
          </ac:spMkLst>
        </pc:spChg>
        <pc:spChg chg="mod">
          <ac:chgData name="Technol.Corp 櫻庭竜太" userId="f291aa17-b8e0-4fe2-8f83-ae8a96cc9266" providerId="ADAL" clId="{00C2D8E8-0A4A-4297-9838-B671A7CCD99E}" dt="2025-04-30T04:31:11.629" v="1375" actId="20577"/>
          <ac:spMkLst>
            <pc:docMk/>
            <pc:sldMk cId="3175047991" sldId="258"/>
            <ac:spMk id="6" creationId="{D4270624-54A2-0683-B8B4-16E10A6513C8}"/>
          </ac:spMkLst>
        </pc:spChg>
        <pc:spChg chg="add mod">
          <ac:chgData name="Technol.Corp 櫻庭竜太" userId="f291aa17-b8e0-4fe2-8f83-ae8a96cc9266" providerId="ADAL" clId="{00C2D8E8-0A4A-4297-9838-B671A7CCD99E}" dt="2025-04-30T00:15:35.389" v="55" actId="1582"/>
          <ac:spMkLst>
            <pc:docMk/>
            <pc:sldMk cId="3175047991" sldId="258"/>
            <ac:spMk id="15" creationId="{8A64A046-4BCD-82BE-5A0C-7F9BA36D296C}"/>
          </ac:spMkLst>
        </pc:spChg>
        <pc:spChg chg="add mod">
          <ac:chgData name="Technol.Corp 櫻庭竜太" userId="f291aa17-b8e0-4fe2-8f83-ae8a96cc9266" providerId="ADAL" clId="{00C2D8E8-0A4A-4297-9838-B671A7CCD99E}" dt="2025-04-30T00:16:03.993" v="59" actId="14100"/>
          <ac:spMkLst>
            <pc:docMk/>
            <pc:sldMk cId="3175047991" sldId="258"/>
            <ac:spMk id="16" creationId="{A426BC33-3A16-5B1C-435D-7F75B67F4B16}"/>
          </ac:spMkLst>
        </pc:spChg>
        <pc:spChg chg="add mod">
          <ac:chgData name="Technol.Corp 櫻庭竜太" userId="f291aa17-b8e0-4fe2-8f83-ae8a96cc9266" providerId="ADAL" clId="{00C2D8E8-0A4A-4297-9838-B671A7CCD99E}" dt="2025-04-30T00:16:45.204" v="62" actId="14100"/>
          <ac:spMkLst>
            <pc:docMk/>
            <pc:sldMk cId="3175047991" sldId="258"/>
            <ac:spMk id="17" creationId="{6BEA764E-39C1-2EEF-2CBA-C5C9F0B96764}"/>
          </ac:spMkLst>
        </pc:spChg>
        <pc:spChg chg="add mod">
          <ac:chgData name="Technol.Corp 櫻庭竜太" userId="f291aa17-b8e0-4fe2-8f83-ae8a96cc9266" providerId="ADAL" clId="{00C2D8E8-0A4A-4297-9838-B671A7CCD99E}" dt="2025-04-30T00:16:55.435" v="64" actId="1076"/>
          <ac:spMkLst>
            <pc:docMk/>
            <pc:sldMk cId="3175047991" sldId="258"/>
            <ac:spMk id="18" creationId="{03997E5C-75CC-C343-D3F7-CDAC08BA72CF}"/>
          </ac:spMkLst>
        </pc:spChg>
        <pc:spChg chg="add mod">
          <ac:chgData name="Technol.Corp 櫻庭竜太" userId="f291aa17-b8e0-4fe2-8f83-ae8a96cc9266" providerId="ADAL" clId="{00C2D8E8-0A4A-4297-9838-B671A7CCD99E}" dt="2025-04-30T00:17:34.305" v="71" actId="14100"/>
          <ac:spMkLst>
            <pc:docMk/>
            <pc:sldMk cId="3175047991" sldId="258"/>
            <ac:spMk id="19" creationId="{BEF24528-DE42-A161-EB1C-1DC0A1F57DE3}"/>
          </ac:spMkLst>
        </pc:spChg>
        <pc:picChg chg="add mod">
          <ac:chgData name="Technol.Corp 櫻庭竜太" userId="f291aa17-b8e0-4fe2-8f83-ae8a96cc9266" providerId="ADAL" clId="{00C2D8E8-0A4A-4297-9838-B671A7CCD99E}" dt="2025-04-30T00:08:24.349" v="15" actId="1076"/>
          <ac:picMkLst>
            <pc:docMk/>
            <pc:sldMk cId="3175047991" sldId="258"/>
            <ac:picMk id="10" creationId="{4A817830-7070-3B0F-31F8-F301AC19B47D}"/>
          </ac:picMkLst>
        </pc:picChg>
        <pc:picChg chg="add del mod">
          <ac:chgData name="Technol.Corp 櫻庭竜太" userId="f291aa17-b8e0-4fe2-8f83-ae8a96cc9266" providerId="ADAL" clId="{00C2D8E8-0A4A-4297-9838-B671A7CCD99E}" dt="2025-04-30T00:09:54.317" v="20" actId="478"/>
          <ac:picMkLst>
            <pc:docMk/>
            <pc:sldMk cId="3175047991" sldId="258"/>
            <ac:picMk id="12" creationId="{FB6FE91D-99BE-881F-6180-C812BFBDF304}"/>
          </ac:picMkLst>
        </pc:picChg>
        <pc:picChg chg="add mod">
          <ac:chgData name="Technol.Corp 櫻庭竜太" userId="f291aa17-b8e0-4fe2-8f83-ae8a96cc9266" providerId="ADAL" clId="{00C2D8E8-0A4A-4297-9838-B671A7CCD99E}" dt="2025-04-30T00:10:33.827" v="36" actId="1076"/>
          <ac:picMkLst>
            <pc:docMk/>
            <pc:sldMk cId="3175047991" sldId="258"/>
            <ac:picMk id="14" creationId="{37F4649C-871D-8196-0738-29CB028E15C6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0:18:12.938" v="74" actId="14100"/>
        <pc:sldMkLst>
          <pc:docMk/>
          <pc:sldMk cId="579924448" sldId="259"/>
        </pc:sldMkLst>
        <pc:spChg chg="add mod">
          <ac:chgData name="Technol.Corp 櫻庭竜太" userId="f291aa17-b8e0-4fe2-8f83-ae8a96cc9266" providerId="ADAL" clId="{00C2D8E8-0A4A-4297-9838-B671A7CCD99E}" dt="2025-04-30T00:18:12.938" v="74" actId="14100"/>
          <ac:spMkLst>
            <pc:docMk/>
            <pc:sldMk cId="579924448" sldId="259"/>
            <ac:spMk id="9" creationId="{1C8FCFF5-F838-3141-AAB8-EE51BDFF75F9}"/>
          </ac:spMkLst>
        </pc:spChg>
        <pc:picChg chg="add mod">
          <ac:chgData name="Technol.Corp 櫻庭竜太" userId="f291aa17-b8e0-4fe2-8f83-ae8a96cc9266" providerId="ADAL" clId="{00C2D8E8-0A4A-4297-9838-B671A7CCD99E}" dt="2025-04-30T00:14:55.810" v="50" actId="1076"/>
          <ac:picMkLst>
            <pc:docMk/>
            <pc:sldMk cId="579924448" sldId="259"/>
            <ac:picMk id="8" creationId="{F208EC7D-8561-EA2A-CDAD-FF9778880DDC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4:17:38.716" v="1037"/>
        <pc:sldMkLst>
          <pc:docMk/>
          <pc:sldMk cId="2586673929" sldId="260"/>
        </pc:sldMkLst>
        <pc:spChg chg="mod">
          <ac:chgData name="Technol.Corp 櫻庭竜太" userId="f291aa17-b8e0-4fe2-8f83-ae8a96cc9266" providerId="ADAL" clId="{00C2D8E8-0A4A-4297-9838-B671A7CCD99E}" dt="2025-04-30T04:17:38.716" v="1037"/>
          <ac:spMkLst>
            <pc:docMk/>
            <pc:sldMk cId="2586673929" sldId="260"/>
            <ac:spMk id="3" creationId="{9ABBA9D0-EB91-E6C9-AB86-4C63D172F3D4}"/>
          </ac:spMkLst>
        </pc:spChg>
        <pc:spChg chg="mod">
          <ac:chgData name="Technol.Corp 櫻庭竜太" userId="f291aa17-b8e0-4fe2-8f83-ae8a96cc9266" providerId="ADAL" clId="{00C2D8E8-0A4A-4297-9838-B671A7CCD99E}" dt="2025-04-30T04:04:21.936" v="702" actId="20577"/>
          <ac:spMkLst>
            <pc:docMk/>
            <pc:sldMk cId="2586673929" sldId="260"/>
            <ac:spMk id="7" creationId="{3DE1E69B-4EAB-5A51-844A-C5C814740B06}"/>
          </ac:spMkLst>
        </pc:spChg>
        <pc:spChg chg="add mod">
          <ac:chgData name="Technol.Corp 櫻庭竜太" userId="f291aa17-b8e0-4fe2-8f83-ae8a96cc9266" providerId="ADAL" clId="{00C2D8E8-0A4A-4297-9838-B671A7CCD99E}" dt="2025-04-30T00:19:29.499" v="75"/>
          <ac:spMkLst>
            <pc:docMk/>
            <pc:sldMk cId="2586673929" sldId="260"/>
            <ac:spMk id="9" creationId="{45217F32-A3E1-725F-381B-6F6138EC7817}"/>
          </ac:spMkLst>
        </pc:spChg>
        <pc:spChg chg="add mod">
          <ac:chgData name="Technol.Corp 櫻庭竜太" userId="f291aa17-b8e0-4fe2-8f83-ae8a96cc9266" providerId="ADAL" clId="{00C2D8E8-0A4A-4297-9838-B671A7CCD99E}" dt="2025-04-30T00:19:29.499" v="75"/>
          <ac:spMkLst>
            <pc:docMk/>
            <pc:sldMk cId="2586673929" sldId="260"/>
            <ac:spMk id="10" creationId="{499E9A4D-CF7F-6A11-8F80-65E03565C819}"/>
          </ac:spMkLst>
        </pc:spChg>
        <pc:spChg chg="add mod">
          <ac:chgData name="Technol.Corp 櫻庭竜太" userId="f291aa17-b8e0-4fe2-8f83-ae8a96cc9266" providerId="ADAL" clId="{00C2D8E8-0A4A-4297-9838-B671A7CCD99E}" dt="2025-04-30T00:20:33.004" v="82" actId="14100"/>
          <ac:spMkLst>
            <pc:docMk/>
            <pc:sldMk cId="2586673929" sldId="260"/>
            <ac:spMk id="12" creationId="{D6BA321E-435F-F63B-5C6B-811059A8E7B6}"/>
          </ac:spMkLst>
        </pc:spChg>
        <pc:picChg chg="add mod">
          <ac:chgData name="Technol.Corp 櫻庭竜太" userId="f291aa17-b8e0-4fe2-8f83-ae8a96cc9266" providerId="ADAL" clId="{00C2D8E8-0A4A-4297-9838-B671A7CCD99E}" dt="2025-04-30T00:19:29.499" v="75"/>
          <ac:picMkLst>
            <pc:docMk/>
            <pc:sldMk cId="2586673929" sldId="260"/>
            <ac:picMk id="8" creationId="{BE75A8B5-B36F-B45E-CE31-9902D86B2DE6}"/>
          </ac:picMkLst>
        </pc:picChg>
        <pc:picChg chg="add mod">
          <ac:chgData name="Technol.Corp 櫻庭竜太" userId="f291aa17-b8e0-4fe2-8f83-ae8a96cc9266" providerId="ADAL" clId="{00C2D8E8-0A4A-4297-9838-B671A7CCD99E}" dt="2025-04-30T00:19:48.013" v="77" actId="1076"/>
          <ac:picMkLst>
            <pc:docMk/>
            <pc:sldMk cId="2586673929" sldId="260"/>
            <ac:picMk id="11" creationId="{D3DDA32B-D6A2-5FCB-58F6-28ED3D193CBD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0:24:53.841" v="126" actId="14100"/>
        <pc:sldMkLst>
          <pc:docMk/>
          <pc:sldMk cId="1933273433" sldId="261"/>
        </pc:sldMkLst>
        <pc:spChg chg="add mod">
          <ac:chgData name="Technol.Corp 櫻庭竜太" userId="f291aa17-b8e0-4fe2-8f83-ae8a96cc9266" providerId="ADAL" clId="{00C2D8E8-0A4A-4297-9838-B671A7CCD99E}" dt="2025-04-30T00:24:04.046" v="120" actId="14100"/>
          <ac:spMkLst>
            <pc:docMk/>
            <pc:sldMk cId="1933273433" sldId="261"/>
            <ac:spMk id="11" creationId="{B21391AE-DBFE-2F75-F9FA-04E784347CC8}"/>
          </ac:spMkLst>
        </pc:spChg>
        <pc:spChg chg="add mod">
          <ac:chgData name="Technol.Corp 櫻庭竜太" userId="f291aa17-b8e0-4fe2-8f83-ae8a96cc9266" providerId="ADAL" clId="{00C2D8E8-0A4A-4297-9838-B671A7CCD99E}" dt="2025-04-30T00:24:53.841" v="126" actId="14100"/>
          <ac:spMkLst>
            <pc:docMk/>
            <pc:sldMk cId="1933273433" sldId="261"/>
            <ac:spMk id="12" creationId="{F5C0A7F9-46B4-BA0B-7520-13C8376E5060}"/>
          </ac:spMkLst>
        </pc:spChg>
        <pc:spChg chg="add mod">
          <ac:chgData name="Technol.Corp 櫻庭竜太" userId="f291aa17-b8e0-4fe2-8f83-ae8a96cc9266" providerId="ADAL" clId="{00C2D8E8-0A4A-4297-9838-B671A7CCD99E}" dt="2025-04-30T00:24:47.439" v="125" actId="14100"/>
          <ac:spMkLst>
            <pc:docMk/>
            <pc:sldMk cId="1933273433" sldId="261"/>
            <ac:spMk id="13" creationId="{6A831B3A-FFE8-61BE-6E7A-3174A1B8EFAA}"/>
          </ac:spMkLst>
        </pc:spChg>
        <pc:picChg chg="add mod">
          <ac:chgData name="Technol.Corp 櫻庭竜太" userId="f291aa17-b8e0-4fe2-8f83-ae8a96cc9266" providerId="ADAL" clId="{00C2D8E8-0A4A-4297-9838-B671A7CCD99E}" dt="2025-04-30T00:22:07.610" v="98" actId="1076"/>
          <ac:picMkLst>
            <pc:docMk/>
            <pc:sldMk cId="1933273433" sldId="261"/>
            <ac:picMk id="8" creationId="{203F6F20-97D2-A82F-54A1-2C7F768B8381}"/>
          </ac:picMkLst>
        </pc:picChg>
        <pc:picChg chg="add mod">
          <ac:chgData name="Technol.Corp 櫻庭竜太" userId="f291aa17-b8e0-4fe2-8f83-ae8a96cc9266" providerId="ADAL" clId="{00C2D8E8-0A4A-4297-9838-B671A7CCD99E}" dt="2025-04-30T00:23:22.943" v="114" actId="1076"/>
          <ac:picMkLst>
            <pc:docMk/>
            <pc:sldMk cId="1933273433" sldId="261"/>
            <ac:picMk id="10" creationId="{AA0FA82E-4821-634F-1DD4-F00258EACD71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0:33:07.672" v="149" actId="1076"/>
        <pc:sldMkLst>
          <pc:docMk/>
          <pc:sldMk cId="3458125100" sldId="262"/>
        </pc:sldMkLst>
        <pc:spChg chg="add mod">
          <ac:chgData name="Technol.Corp 櫻庭竜太" userId="f291aa17-b8e0-4fe2-8f83-ae8a96cc9266" providerId="ADAL" clId="{00C2D8E8-0A4A-4297-9838-B671A7CCD99E}" dt="2025-04-30T00:33:07.672" v="149" actId="1076"/>
          <ac:spMkLst>
            <pc:docMk/>
            <pc:sldMk cId="3458125100" sldId="262"/>
            <ac:spMk id="9" creationId="{A762457E-3C3C-E669-DFD1-3FC8211185C5}"/>
          </ac:spMkLst>
        </pc:spChg>
        <pc:picChg chg="add mod">
          <ac:chgData name="Technol.Corp 櫻庭竜太" userId="f291aa17-b8e0-4fe2-8f83-ae8a96cc9266" providerId="ADAL" clId="{00C2D8E8-0A4A-4297-9838-B671A7CCD99E}" dt="2025-04-30T00:32:37.930" v="147" actId="1076"/>
          <ac:picMkLst>
            <pc:docMk/>
            <pc:sldMk cId="3458125100" sldId="262"/>
            <ac:picMk id="8" creationId="{636A6A23-3D18-3F60-3480-A6EF485A6CE9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4:17:59.862" v="1047"/>
        <pc:sldMkLst>
          <pc:docMk/>
          <pc:sldMk cId="4236785784" sldId="263"/>
        </pc:sldMkLst>
        <pc:spChg chg="mod">
          <ac:chgData name="Technol.Corp 櫻庭竜太" userId="f291aa17-b8e0-4fe2-8f83-ae8a96cc9266" providerId="ADAL" clId="{00C2D8E8-0A4A-4297-9838-B671A7CCD99E}" dt="2025-04-30T04:17:59.862" v="1047"/>
          <ac:spMkLst>
            <pc:docMk/>
            <pc:sldMk cId="4236785784" sldId="263"/>
            <ac:spMk id="3" creationId="{097307A2-F590-8879-CD6F-94938A7298C7}"/>
          </ac:spMkLst>
        </pc:spChg>
        <pc:spChg chg="mod">
          <ac:chgData name="Technol.Corp 櫻庭竜太" userId="f291aa17-b8e0-4fe2-8f83-ae8a96cc9266" providerId="ADAL" clId="{00C2D8E8-0A4A-4297-9838-B671A7CCD99E}" dt="2025-04-30T04:12:27.402" v="735"/>
          <ac:spMkLst>
            <pc:docMk/>
            <pc:sldMk cId="4236785784" sldId="263"/>
            <ac:spMk id="7" creationId="{BA54B68B-8FAB-0507-12E5-D574673E64C7}"/>
          </ac:spMkLst>
        </pc:spChg>
        <pc:spChg chg="add mod">
          <ac:chgData name="Technol.Corp 櫻庭竜太" userId="f291aa17-b8e0-4fe2-8f83-ae8a96cc9266" providerId="ADAL" clId="{00C2D8E8-0A4A-4297-9838-B671A7CCD99E}" dt="2025-04-30T00:39:03.641" v="150"/>
          <ac:spMkLst>
            <pc:docMk/>
            <pc:sldMk cId="4236785784" sldId="263"/>
            <ac:spMk id="9" creationId="{C7DBA9FA-10CD-C512-C545-4B8E989CDFC4}"/>
          </ac:spMkLst>
        </pc:spChg>
        <pc:spChg chg="add mod">
          <ac:chgData name="Technol.Corp 櫻庭竜太" userId="f291aa17-b8e0-4fe2-8f83-ae8a96cc9266" providerId="ADAL" clId="{00C2D8E8-0A4A-4297-9838-B671A7CCD99E}" dt="2025-04-30T00:39:03.641" v="150"/>
          <ac:spMkLst>
            <pc:docMk/>
            <pc:sldMk cId="4236785784" sldId="263"/>
            <ac:spMk id="10" creationId="{1BC0B8CD-AEBF-89C7-5B55-F935CFA2226F}"/>
          </ac:spMkLst>
        </pc:spChg>
        <pc:spChg chg="add mod">
          <ac:chgData name="Technol.Corp 櫻庭竜太" userId="f291aa17-b8e0-4fe2-8f83-ae8a96cc9266" providerId="ADAL" clId="{00C2D8E8-0A4A-4297-9838-B671A7CCD99E}" dt="2025-04-30T00:39:23.793" v="151"/>
          <ac:spMkLst>
            <pc:docMk/>
            <pc:sldMk cId="4236785784" sldId="263"/>
            <ac:spMk id="12" creationId="{A88A3989-FCAC-2591-9681-89CD1A3CAD0A}"/>
          </ac:spMkLst>
        </pc:spChg>
        <pc:picChg chg="add mod">
          <ac:chgData name="Technol.Corp 櫻庭竜太" userId="f291aa17-b8e0-4fe2-8f83-ae8a96cc9266" providerId="ADAL" clId="{00C2D8E8-0A4A-4297-9838-B671A7CCD99E}" dt="2025-04-30T00:39:03.641" v="150"/>
          <ac:picMkLst>
            <pc:docMk/>
            <pc:sldMk cId="4236785784" sldId="263"/>
            <ac:picMk id="8" creationId="{3B55FE9E-0F53-362D-D9D5-8E62D5311F77}"/>
          </ac:picMkLst>
        </pc:picChg>
        <pc:picChg chg="add mod">
          <ac:chgData name="Technol.Corp 櫻庭竜太" userId="f291aa17-b8e0-4fe2-8f83-ae8a96cc9266" providerId="ADAL" clId="{00C2D8E8-0A4A-4297-9838-B671A7CCD99E}" dt="2025-04-30T00:39:23.793" v="151"/>
          <ac:picMkLst>
            <pc:docMk/>
            <pc:sldMk cId="4236785784" sldId="263"/>
            <ac:picMk id="11" creationId="{3C9CAAB1-40F5-4BC7-E148-DF0EEF8D3E79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4:22:12.732" v="1153" actId="20577"/>
        <pc:sldMkLst>
          <pc:docMk/>
          <pc:sldMk cId="3176401895" sldId="264"/>
        </pc:sldMkLst>
        <pc:spChg chg="mod">
          <ac:chgData name="Technol.Corp 櫻庭竜太" userId="f291aa17-b8e0-4fe2-8f83-ae8a96cc9266" providerId="ADAL" clId="{00C2D8E8-0A4A-4297-9838-B671A7CCD99E}" dt="2025-04-30T04:22:12.732" v="1153" actId="20577"/>
          <ac:spMkLst>
            <pc:docMk/>
            <pc:sldMk cId="3176401895" sldId="264"/>
            <ac:spMk id="3" creationId="{734DB797-64CB-83A1-D88B-9198F5C63242}"/>
          </ac:spMkLst>
        </pc:spChg>
        <pc:spChg chg="add mod">
          <ac:chgData name="Technol.Corp 櫻庭竜太" userId="f291aa17-b8e0-4fe2-8f83-ae8a96cc9266" providerId="ADAL" clId="{00C2D8E8-0A4A-4297-9838-B671A7CCD99E}" dt="2025-04-30T00:55:57.249" v="203"/>
          <ac:spMkLst>
            <pc:docMk/>
            <pc:sldMk cId="3176401895" sldId="264"/>
            <ac:spMk id="11" creationId="{994F6E5D-3701-F6B0-4A10-D1E60B2F9C0F}"/>
          </ac:spMkLst>
        </pc:spChg>
        <pc:spChg chg="add mod">
          <ac:chgData name="Technol.Corp 櫻庭竜太" userId="f291aa17-b8e0-4fe2-8f83-ae8a96cc9266" providerId="ADAL" clId="{00C2D8E8-0A4A-4297-9838-B671A7CCD99E}" dt="2025-04-30T00:54:46.571" v="185" actId="14100"/>
          <ac:spMkLst>
            <pc:docMk/>
            <pc:sldMk cId="3176401895" sldId="264"/>
            <ac:spMk id="12" creationId="{289B884B-8690-DA16-C999-C282F24772D3}"/>
          </ac:spMkLst>
        </pc:spChg>
        <pc:spChg chg="add mod">
          <ac:chgData name="Technol.Corp 櫻庭竜太" userId="f291aa17-b8e0-4fe2-8f83-ae8a96cc9266" providerId="ADAL" clId="{00C2D8E8-0A4A-4297-9838-B671A7CCD99E}" dt="2025-04-30T00:55:56.240" v="201" actId="1076"/>
          <ac:spMkLst>
            <pc:docMk/>
            <pc:sldMk cId="3176401895" sldId="264"/>
            <ac:spMk id="13" creationId="{D9296C96-DAF2-C54F-0B04-A2A2E43B4195}"/>
          </ac:spMkLst>
        </pc:spChg>
        <pc:spChg chg="add mod">
          <ac:chgData name="Technol.Corp 櫻庭竜太" userId="f291aa17-b8e0-4fe2-8f83-ae8a96cc9266" providerId="ADAL" clId="{00C2D8E8-0A4A-4297-9838-B671A7CCD99E}" dt="2025-04-30T00:56:33.300" v="209" actId="14100"/>
          <ac:spMkLst>
            <pc:docMk/>
            <pc:sldMk cId="3176401895" sldId="264"/>
            <ac:spMk id="14" creationId="{A3835686-0EED-389C-CC9F-8B77DF6C79D8}"/>
          </ac:spMkLst>
        </pc:spChg>
        <pc:picChg chg="add mod">
          <ac:chgData name="Technol.Corp 櫻庭竜太" userId="f291aa17-b8e0-4fe2-8f83-ae8a96cc9266" providerId="ADAL" clId="{00C2D8E8-0A4A-4297-9838-B671A7CCD99E}" dt="2025-04-30T00:40:50.508" v="166" actId="1076"/>
          <ac:picMkLst>
            <pc:docMk/>
            <pc:sldMk cId="3176401895" sldId="264"/>
            <ac:picMk id="8" creationId="{D783599A-C245-0AD6-AA6D-A6337FC52225}"/>
          </ac:picMkLst>
        </pc:picChg>
        <pc:picChg chg="add mod">
          <ac:chgData name="Technol.Corp 櫻庭竜太" userId="f291aa17-b8e0-4fe2-8f83-ae8a96cc9266" providerId="ADAL" clId="{00C2D8E8-0A4A-4297-9838-B671A7CCD99E}" dt="2025-04-30T00:52:24.088" v="178" actId="1076"/>
          <ac:picMkLst>
            <pc:docMk/>
            <pc:sldMk cId="3176401895" sldId="264"/>
            <ac:picMk id="10" creationId="{C002D34F-C621-0282-B14A-0AEE1253EF8D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4:18:28.914" v="1052"/>
        <pc:sldMkLst>
          <pc:docMk/>
          <pc:sldMk cId="3802580703" sldId="265"/>
        </pc:sldMkLst>
        <pc:spChg chg="mod">
          <ac:chgData name="Technol.Corp 櫻庭竜太" userId="f291aa17-b8e0-4fe2-8f83-ae8a96cc9266" providerId="ADAL" clId="{00C2D8E8-0A4A-4297-9838-B671A7CCD99E}" dt="2025-04-30T04:18:28.914" v="1052"/>
          <ac:spMkLst>
            <pc:docMk/>
            <pc:sldMk cId="3802580703" sldId="265"/>
            <ac:spMk id="3" creationId="{11AE1006-2DAD-8DBB-312A-F5CE3E6D3FC7}"/>
          </ac:spMkLst>
        </pc:spChg>
        <pc:spChg chg="mod">
          <ac:chgData name="Technol.Corp 櫻庭竜太" userId="f291aa17-b8e0-4fe2-8f83-ae8a96cc9266" providerId="ADAL" clId="{00C2D8E8-0A4A-4297-9838-B671A7CCD99E}" dt="2025-04-30T04:13:58.950" v="811"/>
          <ac:spMkLst>
            <pc:docMk/>
            <pc:sldMk cId="3802580703" sldId="265"/>
            <ac:spMk id="7" creationId="{5E855C7A-7E5B-E0A4-C17D-3AB374D02554}"/>
          </ac:spMkLst>
        </pc:spChg>
        <pc:spChg chg="add mod">
          <ac:chgData name="Technol.Corp 櫻庭竜太" userId="f291aa17-b8e0-4fe2-8f83-ae8a96cc9266" providerId="ADAL" clId="{00C2D8E8-0A4A-4297-9838-B671A7CCD99E}" dt="2025-04-30T00:56:51.873" v="210"/>
          <ac:spMkLst>
            <pc:docMk/>
            <pc:sldMk cId="3802580703" sldId="265"/>
            <ac:spMk id="9" creationId="{45FE49E1-B283-0BB2-4E58-CE5214511018}"/>
          </ac:spMkLst>
        </pc:spChg>
        <pc:spChg chg="add mod">
          <ac:chgData name="Technol.Corp 櫻庭竜太" userId="f291aa17-b8e0-4fe2-8f83-ae8a96cc9266" providerId="ADAL" clId="{00C2D8E8-0A4A-4297-9838-B671A7CCD99E}" dt="2025-04-30T00:56:51.873" v="210"/>
          <ac:spMkLst>
            <pc:docMk/>
            <pc:sldMk cId="3802580703" sldId="265"/>
            <ac:spMk id="10" creationId="{BF856802-65B7-45BF-88FA-6AD5153ECD05}"/>
          </ac:spMkLst>
        </pc:spChg>
        <pc:spChg chg="add mod">
          <ac:chgData name="Technol.Corp 櫻庭竜太" userId="f291aa17-b8e0-4fe2-8f83-ae8a96cc9266" providerId="ADAL" clId="{00C2D8E8-0A4A-4297-9838-B671A7CCD99E}" dt="2025-04-30T00:57:02.504" v="211"/>
          <ac:spMkLst>
            <pc:docMk/>
            <pc:sldMk cId="3802580703" sldId="265"/>
            <ac:spMk id="12" creationId="{E979EC2C-BDE5-DA76-002B-472670B2C7E4}"/>
          </ac:spMkLst>
        </pc:spChg>
        <pc:picChg chg="add mod">
          <ac:chgData name="Technol.Corp 櫻庭竜太" userId="f291aa17-b8e0-4fe2-8f83-ae8a96cc9266" providerId="ADAL" clId="{00C2D8E8-0A4A-4297-9838-B671A7CCD99E}" dt="2025-04-30T00:56:51.873" v="210"/>
          <ac:picMkLst>
            <pc:docMk/>
            <pc:sldMk cId="3802580703" sldId="265"/>
            <ac:picMk id="8" creationId="{9B4C6D5C-78E5-A42C-922A-59223B013565}"/>
          </ac:picMkLst>
        </pc:picChg>
        <pc:picChg chg="add mod">
          <ac:chgData name="Technol.Corp 櫻庭竜太" userId="f291aa17-b8e0-4fe2-8f83-ae8a96cc9266" providerId="ADAL" clId="{00C2D8E8-0A4A-4297-9838-B671A7CCD99E}" dt="2025-04-30T00:57:02.504" v="211"/>
          <ac:picMkLst>
            <pc:docMk/>
            <pc:sldMk cId="3802580703" sldId="265"/>
            <ac:picMk id="11" creationId="{7DD6E830-E964-0A3D-6844-3779C862DC2A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4:19:04.742" v="1077" actId="20577"/>
        <pc:sldMkLst>
          <pc:docMk/>
          <pc:sldMk cId="1808270522" sldId="266"/>
        </pc:sldMkLst>
        <pc:spChg chg="mod">
          <ac:chgData name="Technol.Corp 櫻庭竜太" userId="f291aa17-b8e0-4fe2-8f83-ae8a96cc9266" providerId="ADAL" clId="{00C2D8E8-0A4A-4297-9838-B671A7CCD99E}" dt="2025-04-30T04:19:04.742" v="1077" actId="20577"/>
          <ac:spMkLst>
            <pc:docMk/>
            <pc:sldMk cId="1808270522" sldId="266"/>
            <ac:spMk id="6" creationId="{CA4E15F8-6574-CFBF-5832-1DC4708E8721}"/>
          </ac:spMkLst>
        </pc:spChg>
        <pc:spChg chg="add mod">
          <ac:chgData name="Technol.Corp 櫻庭竜太" userId="f291aa17-b8e0-4fe2-8f83-ae8a96cc9266" providerId="ADAL" clId="{00C2D8E8-0A4A-4297-9838-B671A7CCD99E}" dt="2025-04-30T01:34:39.399" v="319" actId="14100"/>
          <ac:spMkLst>
            <pc:docMk/>
            <pc:sldMk cId="1808270522" sldId="266"/>
            <ac:spMk id="11" creationId="{4F2AF212-3245-7ED4-DBC5-BBCC22888A80}"/>
          </ac:spMkLst>
        </pc:spChg>
        <pc:spChg chg="add mod">
          <ac:chgData name="Technol.Corp 櫻庭竜太" userId="f291aa17-b8e0-4fe2-8f83-ae8a96cc9266" providerId="ADAL" clId="{00C2D8E8-0A4A-4297-9838-B671A7CCD99E}" dt="2025-04-30T01:35:25.375" v="323" actId="14100"/>
          <ac:spMkLst>
            <pc:docMk/>
            <pc:sldMk cId="1808270522" sldId="266"/>
            <ac:spMk id="12" creationId="{706C2791-1E8C-7F52-701B-8C0602CF31E3}"/>
          </ac:spMkLst>
        </pc:spChg>
        <pc:spChg chg="add mod">
          <ac:chgData name="Technol.Corp 櫻庭竜太" userId="f291aa17-b8e0-4fe2-8f83-ae8a96cc9266" providerId="ADAL" clId="{00C2D8E8-0A4A-4297-9838-B671A7CCD99E}" dt="2025-04-30T01:35:53.847" v="329" actId="14100"/>
          <ac:spMkLst>
            <pc:docMk/>
            <pc:sldMk cId="1808270522" sldId="266"/>
            <ac:spMk id="13" creationId="{74E0C90C-3735-880E-C523-7509FE5DD0C9}"/>
          </ac:spMkLst>
        </pc:spChg>
        <pc:picChg chg="add mod">
          <ac:chgData name="Technol.Corp 櫻庭竜太" userId="f291aa17-b8e0-4fe2-8f83-ae8a96cc9266" providerId="ADAL" clId="{00C2D8E8-0A4A-4297-9838-B671A7CCD99E}" dt="2025-04-30T01:03:43.850" v="227" actId="1076"/>
          <ac:picMkLst>
            <pc:docMk/>
            <pc:sldMk cId="1808270522" sldId="266"/>
            <ac:picMk id="8" creationId="{C437EF99-F491-BE61-B1A8-1648AA90D288}"/>
          </ac:picMkLst>
        </pc:picChg>
        <pc:picChg chg="add mod">
          <ac:chgData name="Technol.Corp 櫻庭竜太" userId="f291aa17-b8e0-4fe2-8f83-ae8a96cc9266" providerId="ADAL" clId="{00C2D8E8-0A4A-4297-9838-B671A7CCD99E}" dt="2025-04-30T01:06:35.683" v="240" actId="1076"/>
          <ac:picMkLst>
            <pc:docMk/>
            <pc:sldMk cId="1808270522" sldId="266"/>
            <ac:picMk id="9" creationId="{9C04FEA4-CDA2-FB9A-528C-8B4DEF691F0E}"/>
          </ac:picMkLst>
        </pc:picChg>
        <pc:picChg chg="add mod">
          <ac:chgData name="Technol.Corp 櫻庭竜太" userId="f291aa17-b8e0-4fe2-8f83-ae8a96cc9266" providerId="ADAL" clId="{00C2D8E8-0A4A-4297-9838-B671A7CCD99E}" dt="2025-04-30T04:15:16.502" v="876" actId="1076"/>
          <ac:picMkLst>
            <pc:docMk/>
            <pc:sldMk cId="1808270522" sldId="266"/>
            <ac:picMk id="10" creationId="{35E8B7E5-C406-C742-91B6-EC26E0252293}"/>
          </ac:picMkLst>
        </pc:picChg>
        <pc:picChg chg="add mod">
          <ac:chgData name="Technol.Corp 櫻庭竜太" userId="f291aa17-b8e0-4fe2-8f83-ae8a96cc9266" providerId="ADAL" clId="{00C2D8E8-0A4A-4297-9838-B671A7CCD99E}" dt="2025-04-30T01:37:35.335" v="340" actId="1076"/>
          <ac:picMkLst>
            <pc:docMk/>
            <pc:sldMk cId="1808270522" sldId="266"/>
            <ac:picMk id="15" creationId="{D71F1545-D460-350D-5044-6FAF2A97CC4A}"/>
          </ac:picMkLst>
        </pc:picChg>
      </pc:sldChg>
      <pc:sldChg chg="addSp delSp modSp mod">
        <pc:chgData name="Technol.Corp 櫻庭竜太" userId="f291aa17-b8e0-4fe2-8f83-ae8a96cc9266" providerId="ADAL" clId="{00C2D8E8-0A4A-4297-9838-B671A7CCD99E}" dt="2025-04-30T04:16:24.691" v="973"/>
        <pc:sldMkLst>
          <pc:docMk/>
          <pc:sldMk cId="1412121496" sldId="267"/>
        </pc:sldMkLst>
        <pc:spChg chg="mod">
          <ac:chgData name="Technol.Corp 櫻庭竜太" userId="f291aa17-b8e0-4fe2-8f83-ae8a96cc9266" providerId="ADAL" clId="{00C2D8E8-0A4A-4297-9838-B671A7CCD99E}" dt="2025-04-30T04:15:55.356" v="893"/>
          <ac:spMkLst>
            <pc:docMk/>
            <pc:sldMk cId="1412121496" sldId="267"/>
            <ac:spMk id="3" creationId="{4F3829CF-5A00-6D6B-C92E-42EF03FA0AB4}"/>
          </ac:spMkLst>
        </pc:spChg>
        <pc:spChg chg="mod">
          <ac:chgData name="Technol.Corp 櫻庭竜太" userId="f291aa17-b8e0-4fe2-8f83-ae8a96cc9266" providerId="ADAL" clId="{00C2D8E8-0A4A-4297-9838-B671A7CCD99E}" dt="2025-04-30T04:16:24.691" v="973"/>
          <ac:spMkLst>
            <pc:docMk/>
            <pc:sldMk cId="1412121496" sldId="267"/>
            <ac:spMk id="6" creationId="{B5FCB791-E8BF-36AE-EFDC-4A2F14644085}"/>
          </ac:spMkLst>
        </pc:spChg>
        <pc:spChg chg="add mod">
          <ac:chgData name="Technol.Corp 櫻庭竜太" userId="f291aa17-b8e0-4fe2-8f83-ae8a96cc9266" providerId="ADAL" clId="{00C2D8E8-0A4A-4297-9838-B671A7CCD99E}" dt="2025-04-30T01:39:50.970" v="412" actId="14100"/>
          <ac:spMkLst>
            <pc:docMk/>
            <pc:sldMk cId="1412121496" sldId="267"/>
            <ac:spMk id="12" creationId="{51C2F0CD-8D88-481F-E684-7E4EB7CBD583}"/>
          </ac:spMkLst>
        </pc:spChg>
        <pc:spChg chg="add mod">
          <ac:chgData name="Technol.Corp 櫻庭竜太" userId="f291aa17-b8e0-4fe2-8f83-ae8a96cc9266" providerId="ADAL" clId="{00C2D8E8-0A4A-4297-9838-B671A7CCD99E}" dt="2025-04-30T01:40:04.518" v="416" actId="1076"/>
          <ac:spMkLst>
            <pc:docMk/>
            <pc:sldMk cId="1412121496" sldId="267"/>
            <ac:spMk id="13" creationId="{5E99918A-E3A6-E647-14A9-97C84D1E5909}"/>
          </ac:spMkLst>
        </pc:spChg>
        <pc:spChg chg="add mod">
          <ac:chgData name="Technol.Corp 櫻庭竜太" userId="f291aa17-b8e0-4fe2-8f83-ae8a96cc9266" providerId="ADAL" clId="{00C2D8E8-0A4A-4297-9838-B671A7CCD99E}" dt="2025-04-30T01:40:24.552" v="419" actId="14100"/>
          <ac:spMkLst>
            <pc:docMk/>
            <pc:sldMk cId="1412121496" sldId="267"/>
            <ac:spMk id="14" creationId="{78C6C115-F13B-E8A5-5F5C-E6F33C0B5D69}"/>
          </ac:spMkLst>
        </pc:spChg>
        <pc:picChg chg="add mod">
          <ac:chgData name="Technol.Corp 櫻庭竜太" userId="f291aa17-b8e0-4fe2-8f83-ae8a96cc9266" providerId="ADAL" clId="{00C2D8E8-0A4A-4297-9838-B671A7CCD99E}" dt="2025-04-30T01:39:56.365" v="415" actId="1076"/>
          <ac:picMkLst>
            <pc:docMk/>
            <pc:sldMk cId="1412121496" sldId="267"/>
            <ac:picMk id="8" creationId="{905DEC2D-9671-57FC-90AD-018F8BF9A150}"/>
          </ac:picMkLst>
        </pc:picChg>
        <pc:picChg chg="add del mod">
          <ac:chgData name="Technol.Corp 櫻庭竜太" userId="f291aa17-b8e0-4fe2-8f83-ae8a96cc9266" providerId="ADAL" clId="{00C2D8E8-0A4A-4297-9838-B671A7CCD99E}" dt="2025-04-30T01:09:03.262" v="287" actId="478"/>
          <ac:picMkLst>
            <pc:docMk/>
            <pc:sldMk cId="1412121496" sldId="267"/>
            <ac:picMk id="9" creationId="{347F8325-5C2B-9CEB-C984-0E3F805873E8}"/>
          </ac:picMkLst>
        </pc:picChg>
        <pc:picChg chg="add mod">
          <ac:chgData name="Technol.Corp 櫻庭竜太" userId="f291aa17-b8e0-4fe2-8f83-ae8a96cc9266" providerId="ADAL" clId="{00C2D8E8-0A4A-4297-9838-B671A7CCD99E}" dt="2025-04-30T01:14:14.056" v="314" actId="1076"/>
          <ac:picMkLst>
            <pc:docMk/>
            <pc:sldMk cId="1412121496" sldId="267"/>
            <ac:picMk id="10" creationId="{397B5947-310C-0EB6-7A6B-43A70A9D8E51}"/>
          </ac:picMkLst>
        </pc:picChg>
        <pc:picChg chg="add mod modCrop">
          <ac:chgData name="Technol.Corp 櫻庭竜太" userId="f291aa17-b8e0-4fe2-8f83-ae8a96cc9266" providerId="ADAL" clId="{00C2D8E8-0A4A-4297-9838-B671A7CCD99E}" dt="2025-04-30T01:14:14.056" v="314" actId="1076"/>
          <ac:picMkLst>
            <pc:docMk/>
            <pc:sldMk cId="1412121496" sldId="267"/>
            <ac:picMk id="11" creationId="{F5730E8C-6F45-FC6B-DE53-B05DF3FAB3D8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4:17:09.499" v="1013"/>
        <pc:sldMkLst>
          <pc:docMk/>
          <pc:sldMk cId="1123096353" sldId="268"/>
        </pc:sldMkLst>
        <pc:spChg chg="mod">
          <ac:chgData name="Technol.Corp 櫻庭竜太" userId="f291aa17-b8e0-4fe2-8f83-ae8a96cc9266" providerId="ADAL" clId="{00C2D8E8-0A4A-4297-9838-B671A7CCD99E}" dt="2025-04-30T04:17:09.499" v="1013"/>
          <ac:spMkLst>
            <pc:docMk/>
            <pc:sldMk cId="1123096353" sldId="268"/>
            <ac:spMk id="3" creationId="{9402A7FD-E373-6EA2-62DC-C6C3C4C212E5}"/>
          </ac:spMkLst>
        </pc:spChg>
        <pc:spChg chg="mod">
          <ac:chgData name="Technol.Corp 櫻庭竜太" userId="f291aa17-b8e0-4fe2-8f83-ae8a96cc9266" providerId="ADAL" clId="{00C2D8E8-0A4A-4297-9838-B671A7CCD99E}" dt="2025-04-30T04:16:53.279" v="994"/>
          <ac:spMkLst>
            <pc:docMk/>
            <pc:sldMk cId="1123096353" sldId="268"/>
            <ac:spMk id="7" creationId="{B72A5ACF-3565-4EDD-C149-546E4EFD7893}"/>
          </ac:spMkLst>
        </pc:spChg>
        <pc:spChg chg="add mod">
          <ac:chgData name="Technol.Corp 櫻庭竜太" userId="f291aa17-b8e0-4fe2-8f83-ae8a96cc9266" providerId="ADAL" clId="{00C2D8E8-0A4A-4297-9838-B671A7CCD99E}" dt="2025-04-30T01:45:02.649" v="420"/>
          <ac:spMkLst>
            <pc:docMk/>
            <pc:sldMk cId="1123096353" sldId="268"/>
            <ac:spMk id="9" creationId="{6A819727-369A-EC5D-2012-36A7032B4C91}"/>
          </ac:spMkLst>
        </pc:spChg>
        <pc:spChg chg="add mod">
          <ac:chgData name="Technol.Corp 櫻庭竜太" userId="f291aa17-b8e0-4fe2-8f83-ae8a96cc9266" providerId="ADAL" clId="{00C2D8E8-0A4A-4297-9838-B671A7CCD99E}" dt="2025-04-30T01:45:02.649" v="420"/>
          <ac:spMkLst>
            <pc:docMk/>
            <pc:sldMk cId="1123096353" sldId="268"/>
            <ac:spMk id="10" creationId="{D85147E8-E513-BBE8-AC62-AF91C493F132}"/>
          </ac:spMkLst>
        </pc:spChg>
        <pc:spChg chg="add mod">
          <ac:chgData name="Technol.Corp 櫻庭竜太" userId="f291aa17-b8e0-4fe2-8f83-ae8a96cc9266" providerId="ADAL" clId="{00C2D8E8-0A4A-4297-9838-B671A7CCD99E}" dt="2025-04-30T01:45:45.365" v="428" actId="1076"/>
          <ac:spMkLst>
            <pc:docMk/>
            <pc:sldMk cId="1123096353" sldId="268"/>
            <ac:spMk id="12" creationId="{743CD77A-9D3B-FE84-8AE1-EF5A7954A71F}"/>
          </ac:spMkLst>
        </pc:spChg>
        <pc:picChg chg="add mod">
          <ac:chgData name="Technol.Corp 櫻庭竜太" userId="f291aa17-b8e0-4fe2-8f83-ae8a96cc9266" providerId="ADAL" clId="{00C2D8E8-0A4A-4297-9838-B671A7CCD99E}" dt="2025-04-30T01:45:02.649" v="420"/>
          <ac:picMkLst>
            <pc:docMk/>
            <pc:sldMk cId="1123096353" sldId="268"/>
            <ac:picMk id="8" creationId="{A9E44790-9A0E-02A8-3894-F20803026B82}"/>
          </ac:picMkLst>
        </pc:picChg>
        <pc:picChg chg="add mod">
          <ac:chgData name="Technol.Corp 櫻庭竜太" userId="f291aa17-b8e0-4fe2-8f83-ae8a96cc9266" providerId="ADAL" clId="{00C2D8E8-0A4A-4297-9838-B671A7CCD99E}" dt="2025-04-30T01:45:34.200" v="427" actId="1076"/>
          <ac:picMkLst>
            <pc:docMk/>
            <pc:sldMk cId="1123096353" sldId="268"/>
            <ac:picMk id="11" creationId="{336E293E-305B-5D34-7F75-5481A1238B21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2:16:31.213" v="480" actId="1076"/>
        <pc:sldMkLst>
          <pc:docMk/>
          <pc:sldMk cId="3296516491" sldId="269"/>
        </pc:sldMkLst>
        <pc:spChg chg="add mod">
          <ac:chgData name="Technol.Corp 櫻庭竜太" userId="f291aa17-b8e0-4fe2-8f83-ae8a96cc9266" providerId="ADAL" clId="{00C2D8E8-0A4A-4297-9838-B671A7CCD99E}" dt="2025-04-30T02:15:34.735" v="471" actId="1076"/>
          <ac:spMkLst>
            <pc:docMk/>
            <pc:sldMk cId="3296516491" sldId="269"/>
            <ac:spMk id="11" creationId="{5145476B-4406-7CCC-15AF-395E57F5A8B7}"/>
          </ac:spMkLst>
        </pc:spChg>
        <pc:spChg chg="add mod">
          <ac:chgData name="Technol.Corp 櫻庭竜太" userId="f291aa17-b8e0-4fe2-8f83-ae8a96cc9266" providerId="ADAL" clId="{00C2D8E8-0A4A-4297-9838-B671A7CCD99E}" dt="2025-04-30T02:16:16.548" v="476" actId="14100"/>
          <ac:spMkLst>
            <pc:docMk/>
            <pc:sldMk cId="3296516491" sldId="269"/>
            <ac:spMk id="12" creationId="{1FEEEEAE-0F73-DC56-0C66-474BFA25FC89}"/>
          </ac:spMkLst>
        </pc:spChg>
        <pc:spChg chg="add mod">
          <ac:chgData name="Technol.Corp 櫻庭竜太" userId="f291aa17-b8e0-4fe2-8f83-ae8a96cc9266" providerId="ADAL" clId="{00C2D8E8-0A4A-4297-9838-B671A7CCD99E}" dt="2025-04-30T02:16:31.213" v="480" actId="1076"/>
          <ac:spMkLst>
            <pc:docMk/>
            <pc:sldMk cId="3296516491" sldId="269"/>
            <ac:spMk id="13" creationId="{29F5BD75-DA03-C13C-EC4F-653390B816C8}"/>
          </ac:spMkLst>
        </pc:spChg>
        <pc:picChg chg="add mod">
          <ac:chgData name="Technol.Corp 櫻庭竜太" userId="f291aa17-b8e0-4fe2-8f83-ae8a96cc9266" providerId="ADAL" clId="{00C2D8E8-0A4A-4297-9838-B671A7CCD99E}" dt="2025-04-30T02:16:22.892" v="479" actId="1076"/>
          <ac:picMkLst>
            <pc:docMk/>
            <pc:sldMk cId="3296516491" sldId="269"/>
            <ac:picMk id="8" creationId="{35341D52-9968-1103-B5C7-8CB340F3321D}"/>
          </ac:picMkLst>
        </pc:picChg>
        <pc:picChg chg="add mod">
          <ac:chgData name="Technol.Corp 櫻庭竜太" userId="f291aa17-b8e0-4fe2-8f83-ae8a96cc9266" providerId="ADAL" clId="{00C2D8E8-0A4A-4297-9838-B671A7CCD99E}" dt="2025-04-30T02:15:43.649" v="472" actId="1076"/>
          <ac:picMkLst>
            <pc:docMk/>
            <pc:sldMk cId="3296516491" sldId="269"/>
            <ac:picMk id="10" creationId="{B7C10AFB-CA3A-34C8-9CC3-E9FB991D7B4B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2:16:49.845" v="482" actId="1076"/>
        <pc:sldMkLst>
          <pc:docMk/>
          <pc:sldMk cId="272773063" sldId="270"/>
        </pc:sldMkLst>
        <pc:spChg chg="add mod">
          <ac:chgData name="Technol.Corp 櫻庭竜太" userId="f291aa17-b8e0-4fe2-8f83-ae8a96cc9266" providerId="ADAL" clId="{00C2D8E8-0A4A-4297-9838-B671A7CCD99E}" dt="2025-04-30T02:16:49.845" v="482" actId="1076"/>
          <ac:spMkLst>
            <pc:docMk/>
            <pc:sldMk cId="272773063" sldId="270"/>
            <ac:spMk id="9" creationId="{1FE63582-DB27-A24F-1AAB-2D84F89EF571}"/>
          </ac:spMkLst>
        </pc:spChg>
        <pc:picChg chg="add mod">
          <ac:chgData name="Technol.Corp 櫻庭竜太" userId="f291aa17-b8e0-4fe2-8f83-ae8a96cc9266" providerId="ADAL" clId="{00C2D8E8-0A4A-4297-9838-B671A7CCD99E}" dt="2025-04-30T01:58:47.605" v="461" actId="14100"/>
          <ac:picMkLst>
            <pc:docMk/>
            <pc:sldMk cId="272773063" sldId="270"/>
            <ac:picMk id="8" creationId="{A3955AB0-416B-7292-D68B-69B8F7EA2CCB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4:25:23.159" v="1305"/>
        <pc:sldMkLst>
          <pc:docMk/>
          <pc:sldMk cId="3818370127" sldId="271"/>
        </pc:sldMkLst>
        <pc:spChg chg="mod">
          <ac:chgData name="Technol.Corp 櫻庭竜太" userId="f291aa17-b8e0-4fe2-8f83-ae8a96cc9266" providerId="ADAL" clId="{00C2D8E8-0A4A-4297-9838-B671A7CCD99E}" dt="2025-04-30T04:20:02.015" v="1096"/>
          <ac:spMkLst>
            <pc:docMk/>
            <pc:sldMk cId="3818370127" sldId="271"/>
            <ac:spMk id="3" creationId="{A2A034B7-5B65-6E43-D735-30E06AA0A1F1}"/>
          </ac:spMkLst>
        </pc:spChg>
        <pc:spChg chg="mod">
          <ac:chgData name="Technol.Corp 櫻庭竜太" userId="f291aa17-b8e0-4fe2-8f83-ae8a96cc9266" providerId="ADAL" clId="{00C2D8E8-0A4A-4297-9838-B671A7CCD99E}" dt="2025-04-30T04:25:23.159" v="1305"/>
          <ac:spMkLst>
            <pc:docMk/>
            <pc:sldMk cId="3818370127" sldId="271"/>
            <ac:spMk id="7" creationId="{840C1306-8165-D729-9BB9-F3879AAED72F}"/>
          </ac:spMkLst>
        </pc:spChg>
        <pc:spChg chg="add mod">
          <ac:chgData name="Technol.Corp 櫻庭竜太" userId="f291aa17-b8e0-4fe2-8f83-ae8a96cc9266" providerId="ADAL" clId="{00C2D8E8-0A4A-4297-9838-B671A7CCD99E}" dt="2025-04-30T02:17:14.246" v="483"/>
          <ac:spMkLst>
            <pc:docMk/>
            <pc:sldMk cId="3818370127" sldId="271"/>
            <ac:spMk id="9" creationId="{DB6E7AA2-6830-2D37-FEA8-21BFDFC255F6}"/>
          </ac:spMkLst>
        </pc:spChg>
        <pc:spChg chg="add mod">
          <ac:chgData name="Technol.Corp 櫻庭竜太" userId="f291aa17-b8e0-4fe2-8f83-ae8a96cc9266" providerId="ADAL" clId="{00C2D8E8-0A4A-4297-9838-B671A7CCD99E}" dt="2025-04-30T02:17:14.246" v="483"/>
          <ac:spMkLst>
            <pc:docMk/>
            <pc:sldMk cId="3818370127" sldId="271"/>
            <ac:spMk id="10" creationId="{7E088712-C041-73AB-A5D1-95DAF921BBE2}"/>
          </ac:spMkLst>
        </pc:spChg>
        <pc:spChg chg="add mod">
          <ac:chgData name="Technol.Corp 櫻庭竜太" userId="f291aa17-b8e0-4fe2-8f83-ae8a96cc9266" providerId="ADAL" clId="{00C2D8E8-0A4A-4297-9838-B671A7CCD99E}" dt="2025-04-30T02:17:30.660" v="484"/>
          <ac:spMkLst>
            <pc:docMk/>
            <pc:sldMk cId="3818370127" sldId="271"/>
            <ac:spMk id="12" creationId="{5D5E2F27-3962-372D-AAA8-C8114C0716B0}"/>
          </ac:spMkLst>
        </pc:spChg>
        <pc:picChg chg="add mod">
          <ac:chgData name="Technol.Corp 櫻庭竜太" userId="f291aa17-b8e0-4fe2-8f83-ae8a96cc9266" providerId="ADAL" clId="{00C2D8E8-0A4A-4297-9838-B671A7CCD99E}" dt="2025-04-30T02:17:14.246" v="483"/>
          <ac:picMkLst>
            <pc:docMk/>
            <pc:sldMk cId="3818370127" sldId="271"/>
            <ac:picMk id="8" creationId="{192459D5-E1B5-BF1A-0C4F-38ADBE5D0CFB}"/>
          </ac:picMkLst>
        </pc:picChg>
        <pc:picChg chg="add mod">
          <ac:chgData name="Technol.Corp 櫻庭竜太" userId="f291aa17-b8e0-4fe2-8f83-ae8a96cc9266" providerId="ADAL" clId="{00C2D8E8-0A4A-4297-9838-B671A7CCD99E}" dt="2025-04-30T02:17:30.660" v="484"/>
          <ac:picMkLst>
            <pc:docMk/>
            <pc:sldMk cId="3818370127" sldId="271"/>
            <ac:picMk id="11" creationId="{FFDBF99F-D629-AAA2-79DF-AF861F3DC210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4:20:45.769" v="1127" actId="20577"/>
        <pc:sldMkLst>
          <pc:docMk/>
          <pc:sldMk cId="2641250289" sldId="272"/>
        </pc:sldMkLst>
        <pc:spChg chg="mod">
          <ac:chgData name="Technol.Corp 櫻庭竜太" userId="f291aa17-b8e0-4fe2-8f83-ae8a96cc9266" providerId="ADAL" clId="{00C2D8E8-0A4A-4297-9838-B671A7CCD99E}" dt="2025-04-30T04:20:45.769" v="1127" actId="20577"/>
          <ac:spMkLst>
            <pc:docMk/>
            <pc:sldMk cId="2641250289" sldId="272"/>
            <ac:spMk id="3" creationId="{E63711F7-EA07-6CB9-3CAF-4B0FDC148B5E}"/>
          </ac:spMkLst>
        </pc:spChg>
        <pc:spChg chg="add mod">
          <ac:chgData name="Technol.Corp 櫻庭竜太" userId="f291aa17-b8e0-4fe2-8f83-ae8a96cc9266" providerId="ADAL" clId="{00C2D8E8-0A4A-4297-9838-B671A7CCD99E}" dt="2025-04-30T02:37:53.006" v="512" actId="14100"/>
          <ac:spMkLst>
            <pc:docMk/>
            <pc:sldMk cId="2641250289" sldId="272"/>
            <ac:spMk id="11" creationId="{81DF89FD-1C11-54DE-83CE-140BC9BE1C6C}"/>
          </ac:spMkLst>
        </pc:spChg>
        <pc:spChg chg="add mod">
          <ac:chgData name="Technol.Corp 櫻庭竜太" userId="f291aa17-b8e0-4fe2-8f83-ae8a96cc9266" providerId="ADAL" clId="{00C2D8E8-0A4A-4297-9838-B671A7CCD99E}" dt="2025-04-30T02:38:05.091" v="515" actId="14100"/>
          <ac:spMkLst>
            <pc:docMk/>
            <pc:sldMk cId="2641250289" sldId="272"/>
            <ac:spMk id="12" creationId="{C882E9D4-B7C3-06C4-7651-7ACF695CED95}"/>
          </ac:spMkLst>
        </pc:spChg>
        <pc:spChg chg="add mod">
          <ac:chgData name="Technol.Corp 櫻庭竜太" userId="f291aa17-b8e0-4fe2-8f83-ae8a96cc9266" providerId="ADAL" clId="{00C2D8E8-0A4A-4297-9838-B671A7CCD99E}" dt="2025-04-30T02:38:36.851" v="519" actId="14100"/>
          <ac:spMkLst>
            <pc:docMk/>
            <pc:sldMk cId="2641250289" sldId="272"/>
            <ac:spMk id="13" creationId="{76B1E13B-E06F-1C1E-F605-159D4E19A6EA}"/>
          </ac:spMkLst>
        </pc:spChg>
        <pc:picChg chg="add mod">
          <ac:chgData name="Technol.Corp 櫻庭竜太" userId="f291aa17-b8e0-4fe2-8f83-ae8a96cc9266" providerId="ADAL" clId="{00C2D8E8-0A4A-4297-9838-B671A7CCD99E}" dt="2025-04-30T02:30:05.468" v="508" actId="1076"/>
          <ac:picMkLst>
            <pc:docMk/>
            <pc:sldMk cId="2641250289" sldId="272"/>
            <ac:picMk id="8" creationId="{9BD88D54-A674-819D-810B-D241431323D0}"/>
          </ac:picMkLst>
        </pc:picChg>
        <pc:picChg chg="add mod">
          <ac:chgData name="Technol.Corp 櫻庭竜太" userId="f291aa17-b8e0-4fe2-8f83-ae8a96cc9266" providerId="ADAL" clId="{00C2D8E8-0A4A-4297-9838-B671A7CCD99E}" dt="2025-04-30T02:29:36.975" v="507" actId="1076"/>
          <ac:picMkLst>
            <pc:docMk/>
            <pc:sldMk cId="2641250289" sldId="272"/>
            <ac:picMk id="10" creationId="{F20E2F65-FBBD-C028-7C3C-21C6FCB1B2B0}"/>
          </ac:picMkLst>
        </pc:picChg>
      </pc:sldChg>
      <pc:sldChg chg="addSp modSp mod">
        <pc:chgData name="Technol.Corp 櫻庭竜太" userId="f291aa17-b8e0-4fe2-8f83-ae8a96cc9266" providerId="ADAL" clId="{00C2D8E8-0A4A-4297-9838-B671A7CCD99E}" dt="2025-04-30T04:25:00.770" v="1295"/>
        <pc:sldMkLst>
          <pc:docMk/>
          <pc:sldMk cId="20039984" sldId="273"/>
        </pc:sldMkLst>
        <pc:spChg chg="mod">
          <ac:chgData name="Technol.Corp 櫻庭竜太" userId="f291aa17-b8e0-4fe2-8f83-ae8a96cc9266" providerId="ADAL" clId="{00C2D8E8-0A4A-4297-9838-B671A7CCD99E}" dt="2025-04-30T04:25:00.770" v="1295"/>
          <ac:spMkLst>
            <pc:docMk/>
            <pc:sldMk cId="20039984" sldId="273"/>
            <ac:spMk id="3" creationId="{0E3E5AF7-53BE-4F19-804B-AD4DCF7AB2E4}"/>
          </ac:spMkLst>
        </pc:spChg>
        <pc:spChg chg="mod">
          <ac:chgData name="Technol.Corp 櫻庭竜太" userId="f291aa17-b8e0-4fe2-8f83-ae8a96cc9266" providerId="ADAL" clId="{00C2D8E8-0A4A-4297-9838-B671A7CCD99E}" dt="2025-04-30T04:24:40.917" v="1276" actId="20577"/>
          <ac:spMkLst>
            <pc:docMk/>
            <pc:sldMk cId="20039984" sldId="273"/>
            <ac:spMk id="7" creationId="{1200CDC0-2958-D3E0-7021-EC9EA3598D50}"/>
          </ac:spMkLst>
        </pc:spChg>
        <pc:spChg chg="add mod">
          <ac:chgData name="Technol.Corp 櫻庭竜太" userId="f291aa17-b8e0-4fe2-8f83-ae8a96cc9266" providerId="ADAL" clId="{00C2D8E8-0A4A-4297-9838-B671A7CCD99E}" dt="2025-04-30T02:39:03.555" v="520"/>
          <ac:spMkLst>
            <pc:docMk/>
            <pc:sldMk cId="20039984" sldId="273"/>
            <ac:spMk id="9" creationId="{5B88B5EF-758F-D4FC-8B4F-0C839AB45408}"/>
          </ac:spMkLst>
        </pc:spChg>
        <pc:spChg chg="add mod">
          <ac:chgData name="Technol.Corp 櫻庭竜太" userId="f291aa17-b8e0-4fe2-8f83-ae8a96cc9266" providerId="ADAL" clId="{00C2D8E8-0A4A-4297-9838-B671A7CCD99E}" dt="2025-04-30T02:39:03.555" v="520"/>
          <ac:spMkLst>
            <pc:docMk/>
            <pc:sldMk cId="20039984" sldId="273"/>
            <ac:spMk id="10" creationId="{9E3174B2-C181-90CB-0BB3-F817550AE6FD}"/>
          </ac:spMkLst>
        </pc:spChg>
        <pc:spChg chg="add mod">
          <ac:chgData name="Technol.Corp 櫻庭竜太" userId="f291aa17-b8e0-4fe2-8f83-ae8a96cc9266" providerId="ADAL" clId="{00C2D8E8-0A4A-4297-9838-B671A7CCD99E}" dt="2025-04-30T02:39:13.718" v="521"/>
          <ac:spMkLst>
            <pc:docMk/>
            <pc:sldMk cId="20039984" sldId="273"/>
            <ac:spMk id="12" creationId="{BA511D15-ED35-37BF-B57F-D07333AEDFD1}"/>
          </ac:spMkLst>
        </pc:spChg>
        <pc:picChg chg="add mod">
          <ac:chgData name="Technol.Corp 櫻庭竜太" userId="f291aa17-b8e0-4fe2-8f83-ae8a96cc9266" providerId="ADAL" clId="{00C2D8E8-0A4A-4297-9838-B671A7CCD99E}" dt="2025-04-30T02:39:03.555" v="520"/>
          <ac:picMkLst>
            <pc:docMk/>
            <pc:sldMk cId="20039984" sldId="273"/>
            <ac:picMk id="8" creationId="{025D157C-3ECF-BC68-905F-3739041D07B3}"/>
          </ac:picMkLst>
        </pc:picChg>
        <pc:picChg chg="add mod">
          <ac:chgData name="Technol.Corp 櫻庭竜太" userId="f291aa17-b8e0-4fe2-8f83-ae8a96cc9266" providerId="ADAL" clId="{00C2D8E8-0A4A-4297-9838-B671A7CCD99E}" dt="2025-04-30T02:39:13.718" v="521"/>
          <ac:picMkLst>
            <pc:docMk/>
            <pc:sldMk cId="20039984" sldId="273"/>
            <ac:picMk id="11" creationId="{2B971D00-E065-C0A7-A5BD-4B1423610094}"/>
          </ac:picMkLst>
        </pc:picChg>
      </pc:sldChg>
      <pc:sldChg chg="addSp delSp modSp mod">
        <pc:chgData name="Technol.Corp 櫻庭竜太" userId="f291aa17-b8e0-4fe2-8f83-ae8a96cc9266" providerId="ADAL" clId="{00C2D8E8-0A4A-4297-9838-B671A7CCD99E}" dt="2025-04-30T04:27:23.100" v="1367" actId="1076"/>
        <pc:sldMkLst>
          <pc:docMk/>
          <pc:sldMk cId="3130190606" sldId="274"/>
        </pc:sldMkLst>
        <pc:spChg chg="mod">
          <ac:chgData name="Technol.Corp 櫻庭竜太" userId="f291aa17-b8e0-4fe2-8f83-ae8a96cc9266" providerId="ADAL" clId="{00C2D8E8-0A4A-4297-9838-B671A7CCD99E}" dt="2025-04-30T04:27:17.313" v="1366" actId="20577"/>
          <ac:spMkLst>
            <pc:docMk/>
            <pc:sldMk cId="3130190606" sldId="274"/>
            <ac:spMk id="6" creationId="{7E400A21-B760-3606-9370-ACA052FD93FE}"/>
          </ac:spMkLst>
        </pc:spChg>
        <pc:spChg chg="add mod">
          <ac:chgData name="Technol.Corp 櫻庭竜太" userId="f291aa17-b8e0-4fe2-8f83-ae8a96cc9266" providerId="ADAL" clId="{00C2D8E8-0A4A-4297-9838-B671A7CCD99E}" dt="2025-04-30T02:57:15.614" v="569" actId="14100"/>
          <ac:spMkLst>
            <pc:docMk/>
            <pc:sldMk cId="3130190606" sldId="274"/>
            <ac:spMk id="10" creationId="{EC20B299-8410-AAB4-311A-9497C0B391AE}"/>
          </ac:spMkLst>
        </pc:spChg>
        <pc:spChg chg="add mod">
          <ac:chgData name="Technol.Corp 櫻庭竜太" userId="f291aa17-b8e0-4fe2-8f83-ae8a96cc9266" providerId="ADAL" clId="{00C2D8E8-0A4A-4297-9838-B671A7CCD99E}" dt="2025-04-30T02:59:05.598" v="658" actId="14100"/>
          <ac:spMkLst>
            <pc:docMk/>
            <pc:sldMk cId="3130190606" sldId="274"/>
            <ac:spMk id="11" creationId="{3084B5AC-0624-D9FB-BEC4-5BB4D15D634E}"/>
          </ac:spMkLst>
        </pc:spChg>
        <pc:spChg chg="add mod">
          <ac:chgData name="Technol.Corp 櫻庭竜太" userId="f291aa17-b8e0-4fe2-8f83-ae8a96cc9266" providerId="ADAL" clId="{00C2D8E8-0A4A-4297-9838-B671A7CCD99E}" dt="2025-04-30T02:59:24.610" v="661" actId="14100"/>
          <ac:spMkLst>
            <pc:docMk/>
            <pc:sldMk cId="3130190606" sldId="274"/>
            <ac:spMk id="12" creationId="{195C41EF-5E19-C98B-578D-10BB83879EC9}"/>
          </ac:spMkLst>
        </pc:spChg>
        <pc:picChg chg="add mod">
          <ac:chgData name="Technol.Corp 櫻庭竜太" userId="f291aa17-b8e0-4fe2-8f83-ae8a96cc9266" providerId="ADAL" clId="{00C2D8E8-0A4A-4297-9838-B671A7CCD99E}" dt="2025-04-30T02:47:41.351" v="522"/>
          <ac:picMkLst>
            <pc:docMk/>
            <pc:sldMk cId="3130190606" sldId="274"/>
            <ac:picMk id="7" creationId="{7F184458-980E-F0F2-899E-90FBC3039443}"/>
          </ac:picMkLst>
        </pc:picChg>
        <pc:picChg chg="add mod">
          <ac:chgData name="Technol.Corp 櫻庭竜太" userId="f291aa17-b8e0-4fe2-8f83-ae8a96cc9266" providerId="ADAL" clId="{00C2D8E8-0A4A-4297-9838-B671A7CCD99E}" dt="2025-04-30T02:57:27.809" v="570" actId="1076"/>
          <ac:picMkLst>
            <pc:docMk/>
            <pc:sldMk cId="3130190606" sldId="274"/>
            <ac:picMk id="8" creationId="{8318C99E-8217-4CD4-5EF6-59A8CF49E314}"/>
          </ac:picMkLst>
        </pc:picChg>
        <pc:picChg chg="add del mod">
          <ac:chgData name="Technol.Corp 櫻庭竜太" userId="f291aa17-b8e0-4fe2-8f83-ae8a96cc9266" providerId="ADAL" clId="{00C2D8E8-0A4A-4297-9838-B671A7CCD99E}" dt="2025-04-30T03:01:33.250" v="670" actId="478"/>
          <ac:picMkLst>
            <pc:docMk/>
            <pc:sldMk cId="3130190606" sldId="274"/>
            <ac:picMk id="9" creationId="{A116281E-764E-C4D6-720B-6D61B59623FC}"/>
          </ac:picMkLst>
        </pc:picChg>
        <pc:picChg chg="add mod">
          <ac:chgData name="Technol.Corp 櫻庭竜太" userId="f291aa17-b8e0-4fe2-8f83-ae8a96cc9266" providerId="ADAL" clId="{00C2D8E8-0A4A-4297-9838-B671A7CCD99E}" dt="2025-04-30T04:27:23.100" v="1367" actId="1076"/>
          <ac:picMkLst>
            <pc:docMk/>
            <pc:sldMk cId="3130190606" sldId="274"/>
            <ac:picMk id="13" creationId="{E5B68C65-B2B6-124C-0FB0-EC25F0B0B2C5}"/>
          </ac:picMkLst>
        </pc:picChg>
      </pc:sldChg>
      <pc:sldChg chg="addSp delSp modSp mod">
        <pc:chgData name="Technol.Corp 櫻庭竜太" userId="f291aa17-b8e0-4fe2-8f83-ae8a96cc9266" providerId="ADAL" clId="{00C2D8E8-0A4A-4297-9838-B671A7CCD99E}" dt="2025-04-30T04:24:00.084" v="1230"/>
        <pc:sldMkLst>
          <pc:docMk/>
          <pc:sldMk cId="3659696835" sldId="275"/>
        </pc:sldMkLst>
        <pc:spChg chg="mod">
          <ac:chgData name="Technol.Corp 櫻庭竜太" userId="f291aa17-b8e0-4fe2-8f83-ae8a96cc9266" providerId="ADAL" clId="{00C2D8E8-0A4A-4297-9838-B671A7CCD99E}" dt="2025-04-30T04:24:00.084" v="1230"/>
          <ac:spMkLst>
            <pc:docMk/>
            <pc:sldMk cId="3659696835" sldId="275"/>
            <ac:spMk id="6" creationId="{495F420E-778C-B637-82A1-753CC833D4B5}"/>
          </ac:spMkLst>
        </pc:spChg>
        <pc:spChg chg="add mod">
          <ac:chgData name="Technol.Corp 櫻庭竜太" userId="f291aa17-b8e0-4fe2-8f83-ae8a96cc9266" providerId="ADAL" clId="{00C2D8E8-0A4A-4297-9838-B671A7CCD99E}" dt="2025-04-30T03:00:17.082" v="664" actId="14100"/>
          <ac:spMkLst>
            <pc:docMk/>
            <pc:sldMk cId="3659696835" sldId="275"/>
            <ac:spMk id="11" creationId="{9373E04E-E3FC-7D13-3E17-783D6E37C969}"/>
          </ac:spMkLst>
        </pc:spChg>
        <pc:spChg chg="add mod">
          <ac:chgData name="Technol.Corp 櫻庭竜太" userId="f291aa17-b8e0-4fe2-8f83-ae8a96cc9266" providerId="ADAL" clId="{00C2D8E8-0A4A-4297-9838-B671A7CCD99E}" dt="2025-04-30T03:00:28.843" v="667" actId="14100"/>
          <ac:spMkLst>
            <pc:docMk/>
            <pc:sldMk cId="3659696835" sldId="275"/>
            <ac:spMk id="12" creationId="{578704F3-1630-9EBB-32C7-E9389E7F7E1E}"/>
          </ac:spMkLst>
        </pc:spChg>
        <pc:spChg chg="add mod ord">
          <ac:chgData name="Technol.Corp 櫻庭竜太" userId="f291aa17-b8e0-4fe2-8f83-ae8a96cc9266" providerId="ADAL" clId="{00C2D8E8-0A4A-4297-9838-B671A7CCD99E}" dt="2025-04-30T03:04:34.573" v="698" actId="14100"/>
          <ac:spMkLst>
            <pc:docMk/>
            <pc:sldMk cId="3659696835" sldId="275"/>
            <ac:spMk id="13" creationId="{08E2B728-66FA-5B72-D307-E6CFC0F9371F}"/>
          </ac:spMkLst>
        </pc:spChg>
        <pc:picChg chg="add mod">
          <ac:chgData name="Technol.Corp 櫻庭竜太" userId="f291aa17-b8e0-4fe2-8f83-ae8a96cc9266" providerId="ADAL" clId="{00C2D8E8-0A4A-4297-9838-B671A7CCD99E}" dt="2025-04-30T02:53:56.833" v="542" actId="1076"/>
          <ac:picMkLst>
            <pc:docMk/>
            <pc:sldMk cId="3659696835" sldId="275"/>
            <ac:picMk id="8" creationId="{1F603CFB-73E7-C960-A5FF-4247AB6747CC}"/>
          </ac:picMkLst>
        </pc:picChg>
        <pc:picChg chg="add mod">
          <ac:chgData name="Technol.Corp 櫻庭竜太" userId="f291aa17-b8e0-4fe2-8f83-ae8a96cc9266" providerId="ADAL" clId="{00C2D8E8-0A4A-4297-9838-B671A7CCD99E}" dt="2025-04-30T02:53:51.522" v="541" actId="1076"/>
          <ac:picMkLst>
            <pc:docMk/>
            <pc:sldMk cId="3659696835" sldId="275"/>
            <ac:picMk id="9" creationId="{AD69B75D-726B-AC79-8C1F-A7F5F811D04E}"/>
          </ac:picMkLst>
        </pc:picChg>
        <pc:picChg chg="add del mod modCrop">
          <ac:chgData name="Technol.Corp 櫻庭竜太" userId="f291aa17-b8e0-4fe2-8f83-ae8a96cc9266" providerId="ADAL" clId="{00C2D8E8-0A4A-4297-9838-B671A7CCD99E}" dt="2025-04-30T03:02:12.920" v="676" actId="478"/>
          <ac:picMkLst>
            <pc:docMk/>
            <pc:sldMk cId="3659696835" sldId="275"/>
            <ac:picMk id="10" creationId="{E8C0340E-497A-06C2-8497-C27AED91B15D}"/>
          </ac:picMkLst>
        </pc:picChg>
        <pc:picChg chg="add mod modCrop">
          <ac:chgData name="Technol.Corp 櫻庭竜太" userId="f291aa17-b8e0-4fe2-8f83-ae8a96cc9266" providerId="ADAL" clId="{00C2D8E8-0A4A-4297-9838-B671A7CCD99E}" dt="2025-04-30T03:04:08.084" v="695" actId="1076"/>
          <ac:picMkLst>
            <pc:docMk/>
            <pc:sldMk cId="3659696835" sldId="275"/>
            <ac:picMk id="14" creationId="{69CE7DD7-ABCE-6F1D-84CE-3ECCEA2D682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EBDEE5-9EFA-4F17-BC47-BBD98E688FDF}" type="datetimeFigureOut">
              <a:rPr kumimoji="1" lang="ja-JP" altLang="en-US" smtClean="0"/>
              <a:t>2025/4/30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C9D35A-F642-4CD4-A865-22AFABC82CF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3645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A7C82BE-B527-4BA3-A0E8-B80858307438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ja-JP" cap="none">
                <a:solidFill>
                  <a:schemeClr val="bg1"/>
                </a:solidFill>
              </a:rPr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15EEB818-06CF-4A8E-AA24-B20996F1D0DE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F0ECE-FF3E-4F00-8D7A-72367961747F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5D31CA50-EA78-4B36-8E1E-F9F92CA4CDEB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CBA4B-3BFC-46F1-A2F0-448EA5EEB26B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DEB3B-3B38-4918-8C59-F4C45A078424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1594208"/>
            <a:ext cx="5509510" cy="4896000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1594208"/>
            <a:ext cx="5509510" cy="4904093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5985506" y="1658945"/>
            <a:ext cx="0" cy="475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3F17E2C-6B70-5DAD-61E6-D05C14CAA0F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91787" y="899940"/>
            <a:ext cx="11024319" cy="63955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分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08032"/>
            <a:ext cx="5509510" cy="5582176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テキスト プレースホルダー 10">
            <a:extLst>
              <a:ext uri="{FF2B5EF4-FFF2-40B4-BE49-F238E27FC236}">
                <a16:creationId xmlns:a16="http://schemas.microsoft.com/office/drawing/2014/main" id="{A689B65D-C4FF-62CC-B3A2-D0211F5160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096000" y="916124"/>
            <a:ext cx="5509510" cy="5582177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F8D8996F-ADBD-DFC1-FB7D-61E2E66F28C3}"/>
              </a:ext>
            </a:extLst>
          </p:cNvPr>
          <p:cNvCxnSpPr>
            <a:cxnSpLocks/>
          </p:cNvCxnSpPr>
          <p:nvPr userDrawn="1"/>
        </p:nvCxnSpPr>
        <p:spPr>
          <a:xfrm>
            <a:off x="6009782" y="972768"/>
            <a:ext cx="0" cy="5436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0097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タイトルと本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315243"/>
            <a:ext cx="11300036" cy="48587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430254"/>
            <a:ext cx="11029616" cy="362767"/>
          </a:xfrm>
        </p:spPr>
        <p:txBody>
          <a:bodyPr>
            <a:no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9B898A8-42F5-D597-11FD-B34A4CC315A4}"/>
              </a:ext>
            </a:extLst>
          </p:cNvPr>
          <p:cNvSpPr txBox="1"/>
          <p:nvPr userDrawn="1"/>
        </p:nvSpPr>
        <p:spPr>
          <a:xfrm>
            <a:off x="575894" y="916124"/>
            <a:ext cx="11029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1400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3C24DA33-1966-2826-9B5A-459BDB186A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86490" y="916123"/>
            <a:ext cx="11029616" cy="5574085"/>
          </a:xfrm>
        </p:spPr>
        <p:txBody>
          <a:bodyPr anchor="t">
            <a:normAutofit/>
          </a:bodyPr>
          <a:lstStyle>
            <a:lvl1pPr marL="0" indent="0">
              <a:buNone/>
              <a:defRPr sz="1400" b="0"/>
            </a:lvl1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12" name="日付プレースホルダー 11">
            <a:extLst>
              <a:ext uri="{FF2B5EF4-FFF2-40B4-BE49-F238E27FC236}">
                <a16:creationId xmlns:a16="http://schemas.microsoft.com/office/drawing/2014/main" id="{036ECC77-795A-F6A7-EBB9-05559C0AD635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91AD58D-98BF-4FA0-BA18-03EB9BFC5F4E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13" name="フッター プレースホルダー 12">
            <a:extLst>
              <a:ext uri="{FF2B5EF4-FFF2-40B4-BE49-F238E27FC236}">
                <a16:creationId xmlns:a16="http://schemas.microsoft.com/office/drawing/2014/main" id="{7E7FAF23-7C2C-3266-663B-2350753080D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14" name="スライド番号プレースホルダー 13">
            <a:extLst>
              <a:ext uri="{FF2B5EF4-FFF2-40B4-BE49-F238E27FC236}">
                <a16:creationId xmlns:a16="http://schemas.microsoft.com/office/drawing/2014/main" id="{2769A19C-0B56-D8BB-1698-79B7E8FBF31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09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2A87D-09A3-4BD8-9C7C-25218D25ED5B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373352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004231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98301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91AD58D-98BF-4FA0-BA18-03EB9BFC5F4E}" type="datetime1">
              <a:rPr lang="en-US" altLang="ja-JP" smtClean="0"/>
              <a:t>4/30/2025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93975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98301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125428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121871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125428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8" r:id="rId7"/>
    <p:sldLayoutId id="2147483657" r:id="rId8"/>
    <p:sldLayoutId id="2147483655" r:id="rId9"/>
    <p:sldLayoutId id="2147483656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kumimoji="1"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kumimoji="1"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2F7E20-C909-A474-CDEE-B5C181F3EE8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/>
              <a:t>MRB</a:t>
            </a:r>
            <a:r>
              <a:rPr kumimoji="1" lang="ja-JP" altLang="en-US"/>
              <a:t>操作マニュアル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77EF89-703B-1BE4-9FE9-7A3B7B369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/>
              <a:t>振る舞い検知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6390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>
            <a:extLst>
              <a:ext uri="{FF2B5EF4-FFF2-40B4-BE49-F238E27FC236}">
                <a16:creationId xmlns:a16="http://schemas.microsoft.com/office/drawing/2014/main" id="{08B72F04-A356-94DB-D14A-52CF246AB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目次</a:t>
            </a:r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D7EEB5AD-7D57-D7D5-3A4F-840BACE6815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altLang="ja-JP"/>
              <a:t>1.</a:t>
            </a:r>
            <a:r>
              <a:rPr lang="ja-JP" altLang="en-US"/>
              <a:t>　</a:t>
            </a:r>
            <a:r>
              <a:rPr lang="ja-JP" altLang="en-US"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振る舞い検知</a:t>
            </a:r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C6F9BB-2A20-431C-6405-866EA6BFAFD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7D13B4D-FE1B-6B2A-BDCB-F32FA41BBFB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053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EFF229-F101-79EC-252D-FDE0B65B0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1. </a:t>
            </a:r>
            <a:r>
              <a:rPr kumimoji="1" lang="ja-JP" altLang="en-US"/>
              <a:t>振る舞い検知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099805A-4B7B-B82B-E1F8-1E80F4ED67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①　管理画面にログイン後、右上部の</a:t>
            </a:r>
            <a:r>
              <a:rPr lang="ja-JP" altLang="en-US"/>
              <a:t>「</a:t>
            </a:r>
            <a:r>
              <a:rPr kumimoji="1" lang="ja-JP" altLang="en-US"/>
              <a:t>設定</a:t>
            </a:r>
            <a:r>
              <a:rPr lang="ja-JP" altLang="en-US"/>
              <a:t>」</a:t>
            </a:r>
            <a:r>
              <a:rPr kumimoji="1" lang="ja-JP" altLang="en-US"/>
              <a:t>をクリックし、</a:t>
            </a:r>
            <a:br>
              <a:rPr kumimoji="1" lang="en-US" altLang="ja-JP"/>
            </a:br>
            <a:r>
              <a:rPr kumimoji="1" lang="ja-JP" altLang="en-US"/>
              <a:t>　　左部の</a:t>
            </a:r>
            <a:r>
              <a:rPr lang="ja-JP" altLang="en-US"/>
              <a:t>「振る舞い検知」</a:t>
            </a:r>
            <a:r>
              <a:rPr kumimoji="1" lang="ja-JP" altLang="en-US"/>
              <a:t>をクリックします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094BD70-5431-412A-22F8-754A2B16E86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2F975D-BE3C-155B-4EFF-BF5386BA883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D4270624-54A2-0683-B8B4-16E10A6513C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kumimoji="1" lang="ja-JP" altLang="en-US"/>
              <a:t>②　ラジオボタンより検知のレベル</a:t>
            </a:r>
            <a:r>
              <a:rPr lang="ja-JP" altLang="en-US"/>
              <a:t>を</a:t>
            </a:r>
            <a:r>
              <a:rPr kumimoji="1" lang="ja-JP" altLang="en-US"/>
              <a:t>選択し、</a:t>
            </a:r>
            <a:r>
              <a:rPr lang="ja-JP" altLang="en-US"/>
              <a:t>「</a:t>
            </a:r>
            <a:r>
              <a:rPr kumimoji="1" lang="ja-JP" altLang="en-US"/>
              <a:t>次へ</a:t>
            </a:r>
            <a:r>
              <a:rPr lang="ja-JP" altLang="en-US"/>
              <a:t>」</a:t>
            </a:r>
            <a:r>
              <a:rPr kumimoji="1" lang="ja-JP" altLang="en-US"/>
              <a:t>を</a:t>
            </a:r>
            <a:br>
              <a:rPr kumimoji="1" lang="en-US" altLang="ja-JP"/>
            </a:br>
            <a:r>
              <a:rPr kumimoji="1" lang="ja-JP" altLang="en-US"/>
              <a:t>　　クリックします</a:t>
            </a:r>
            <a:endParaRPr kumimoji="1" lang="en-US" altLang="ja-JP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7C7D7FB3-BAF8-8BCD-4AFA-7EA044971F0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ja-JP" altLang="en-US"/>
              <a:t>振る舞い検知</a:t>
            </a:r>
            <a:r>
              <a:rPr kumimoji="1" lang="ja-JP" altLang="en-US"/>
              <a:t>の強度設定の手順について</a:t>
            </a:r>
            <a:r>
              <a:rPr lang="ja-JP" altLang="en-US"/>
              <a:t>説明します</a:t>
            </a:r>
            <a:endParaRPr kumimoji="1" lang="ja-JP" altLang="en-US"/>
          </a:p>
        </p:txBody>
      </p:sp>
      <p:pic>
        <p:nvPicPr>
          <p:cNvPr id="10" name="図 9" descr="グラフィカル ユーザー インターフェイス, テキスト, メール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4A817830-7070-3B0F-31F8-F301AC19B4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8596" y="2340678"/>
            <a:ext cx="3600000" cy="2836227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8A64A046-4BCD-82BE-5A0C-7F9BA36D296C}"/>
              </a:ext>
            </a:extLst>
          </p:cNvPr>
          <p:cNvSpPr/>
          <p:nvPr/>
        </p:nvSpPr>
        <p:spPr>
          <a:xfrm>
            <a:off x="4025900" y="2357438"/>
            <a:ext cx="203200" cy="12541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A426BC33-3A16-5B1C-435D-7F75B67F4B16}"/>
              </a:ext>
            </a:extLst>
          </p:cNvPr>
          <p:cNvSpPr/>
          <p:nvPr/>
        </p:nvSpPr>
        <p:spPr>
          <a:xfrm>
            <a:off x="1797050" y="3274217"/>
            <a:ext cx="393700" cy="8810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 descr="グラフィカル ユーザー インターフェイス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1EA104CE-CA1C-78CE-D0D9-132D447645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50755" y="2340678"/>
            <a:ext cx="3600000" cy="2521782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096C766-DA2D-90D8-51DE-9BCC0AE72467}"/>
              </a:ext>
            </a:extLst>
          </p:cNvPr>
          <p:cNvSpPr/>
          <p:nvPr/>
        </p:nvSpPr>
        <p:spPr>
          <a:xfrm>
            <a:off x="8199085" y="3116451"/>
            <a:ext cx="1823595" cy="15776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C1E1BBE9-FDE6-70AD-F99C-DD7951C296E8}"/>
              </a:ext>
            </a:extLst>
          </p:cNvPr>
          <p:cNvSpPr/>
          <p:nvPr/>
        </p:nvSpPr>
        <p:spPr>
          <a:xfrm>
            <a:off x="9899649" y="3514253"/>
            <a:ext cx="208405" cy="11477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047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EC917B-A87C-400B-6CD2-678CBCD4D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BEE9175-DFFD-60C6-2C7D-7B4FC379E85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kumimoji="1" lang="ja-JP" altLang="en-US"/>
              <a:t>③　設定を確認し、「確認</a:t>
            </a:r>
            <a:r>
              <a:rPr lang="ja-JP" altLang="en-US"/>
              <a:t>」</a:t>
            </a:r>
            <a:r>
              <a:rPr kumimoji="1" lang="ja-JP" altLang="en-US"/>
              <a:t>をクリックして設定は完了です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D126AA6-D5FB-CC40-392C-09D592866CE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altLang="ja-JP" cap="none"/>
              <a:t>Copyright 2024 Technol INC. All Rights Reserved.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3643B4A-0AD0-DC82-DC90-D5E355000EB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355B71D4-E916-ABB8-0575-C496A3BBEAC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10" name="図 9" descr="グラフィカル ユーザー インターフェイス, テキスト, アプリケーション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8E60181F-9EF6-E098-5FCD-9F940BE648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245" y="1382492"/>
            <a:ext cx="3600000" cy="2492313"/>
          </a:xfrm>
          <a:prstGeom prst="rect">
            <a:avLst/>
          </a:prstGeom>
          <a:ln w="12700">
            <a:solidFill>
              <a:schemeClr val="tx1"/>
            </a:solidFill>
          </a:ln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C8FCFF5-F838-3141-AAB8-EE51BDFF75F9}"/>
              </a:ext>
            </a:extLst>
          </p:cNvPr>
          <p:cNvSpPr/>
          <p:nvPr/>
        </p:nvSpPr>
        <p:spPr>
          <a:xfrm>
            <a:off x="4397375" y="2738438"/>
            <a:ext cx="203200" cy="11668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924448"/>
      </p:ext>
    </p:extLst>
  </p:cSld>
  <p:clrMapOvr>
    <a:masterClrMapping/>
  </p:clrMapOvr>
</p:sld>
</file>

<file path=ppt/theme/theme1.xml><?xml version="1.0" encoding="utf-8"?>
<a:theme xmlns:a="http://schemas.openxmlformats.org/drawingml/2006/main" name="配当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RLフィルタリング設定.pptx" id="{41C733FD-90A8-4D75-90FB-F1CA2906D28B}" vid="{3F771037-623A-444D-A52A-7FBEE42AA68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MRB操作マニュアル</Template>
  <TotalTime>454</TotalTime>
  <Words>117</Words>
  <Application>Microsoft Office PowerPoint</Application>
  <PresentationFormat>ワイド画面</PresentationFormat>
  <Paragraphs>15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游ゴシック</vt:lpstr>
      <vt:lpstr>Gill Sans MT</vt:lpstr>
      <vt:lpstr>Wingdings 2</vt:lpstr>
      <vt:lpstr>配当</vt:lpstr>
      <vt:lpstr>MRB操作マニュアル</vt:lpstr>
      <vt:lpstr>目次</vt:lpstr>
      <vt:lpstr>1. 振る舞い検知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Technol.Corp 櫻庭竜太</dc:creator>
  <cp:lastModifiedBy>Technol.Corp 櫻庭竜太</cp:lastModifiedBy>
  <cp:revision>1</cp:revision>
  <dcterms:created xsi:type="dcterms:W3CDTF">2025-04-25T05:32:54Z</dcterms:created>
  <dcterms:modified xsi:type="dcterms:W3CDTF">2025-04-30T05:46:59Z</dcterms:modified>
</cp:coreProperties>
</file>