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031A66-5ADB-4D47-93FF-DC7DF40E6054}" v="19" dt="2025-04-28T07:23:41.6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10" autoAdjust="0"/>
  </p:normalViewPr>
  <p:slideViewPr>
    <p:cSldViewPr snapToGrid="0">
      <p:cViewPr>
        <p:scale>
          <a:sx n="125" d="100"/>
          <a:sy n="125" d="100"/>
        </p:scale>
        <p:origin x="-1644" y="-54"/>
      </p:cViewPr>
      <p:guideLst/>
    </p:cSldViewPr>
  </p:slideViewPr>
  <p:outlineViewPr>
    <p:cViewPr>
      <p:scale>
        <a:sx n="33" d="100"/>
        <a:sy n="33" d="100"/>
      </p:scale>
      <p:origin x="0" y="-989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chnol.Corp 櫻庭竜太" userId="f291aa17-b8e0-4fe2-8f83-ae8a96cc9266" providerId="ADAL" clId="{6B031A66-5ADB-4D47-93FF-DC7DF40E6054}"/>
    <pc:docChg chg="undo custSel modSld">
      <pc:chgData name="Technol.Corp 櫻庭竜太" userId="f291aa17-b8e0-4fe2-8f83-ae8a96cc9266" providerId="ADAL" clId="{6B031A66-5ADB-4D47-93FF-DC7DF40E6054}" dt="2025-04-28T07:24:33.781" v="174" actId="14100"/>
      <pc:docMkLst>
        <pc:docMk/>
      </pc:docMkLst>
      <pc:sldChg chg="modSp mod">
        <pc:chgData name="Technol.Corp 櫻庭竜太" userId="f291aa17-b8e0-4fe2-8f83-ae8a96cc9266" providerId="ADAL" clId="{6B031A66-5ADB-4D47-93FF-DC7DF40E6054}" dt="2025-04-23T06:50:01.193" v="88" actId="207"/>
        <pc:sldMkLst>
          <pc:docMk/>
          <pc:sldMk cId="1907053450" sldId="257"/>
        </pc:sldMkLst>
        <pc:spChg chg="mod">
          <ac:chgData name="Technol.Corp 櫻庭竜太" userId="f291aa17-b8e0-4fe2-8f83-ae8a96cc9266" providerId="ADAL" clId="{6B031A66-5ADB-4D47-93FF-DC7DF40E6054}" dt="2025-04-23T06:50:01.193" v="88" actId="207"/>
          <ac:spMkLst>
            <pc:docMk/>
            <pc:sldMk cId="1907053450" sldId="257"/>
            <ac:spMk id="7" creationId="{D7EEB5AD-7D57-D7D5-3A4F-840BACE6815A}"/>
          </ac:spMkLst>
        </pc:spChg>
      </pc:sldChg>
      <pc:sldChg chg="addSp delSp modSp mod">
        <pc:chgData name="Technol.Corp 櫻庭竜太" userId="f291aa17-b8e0-4fe2-8f83-ae8a96cc9266" providerId="ADAL" clId="{6B031A66-5ADB-4D47-93FF-DC7DF40E6054}" dt="2025-04-23T06:51:10.268" v="90" actId="20577"/>
        <pc:sldMkLst>
          <pc:docMk/>
          <pc:sldMk cId="3175047991" sldId="258"/>
        </pc:sldMkLst>
        <pc:spChg chg="mod">
          <ac:chgData name="Technol.Corp 櫻庭竜太" userId="f291aa17-b8e0-4fe2-8f83-ae8a96cc9266" providerId="ADAL" clId="{6B031A66-5ADB-4D47-93FF-DC7DF40E6054}" dt="2025-04-23T06:51:10.268" v="90" actId="20577"/>
          <ac:spMkLst>
            <pc:docMk/>
            <pc:sldMk cId="3175047991" sldId="258"/>
            <ac:spMk id="7" creationId="{7C7D7FB3-BAF8-8BCD-4AFA-7EA044971F0A}"/>
          </ac:spMkLst>
        </pc:spChg>
        <pc:spChg chg="add mod">
          <ac:chgData name="Technol.Corp 櫻庭竜太" userId="f291aa17-b8e0-4fe2-8f83-ae8a96cc9266" providerId="ADAL" clId="{6B031A66-5ADB-4D47-93FF-DC7DF40E6054}" dt="2025-04-23T06:46:56.864" v="61" actId="14100"/>
          <ac:spMkLst>
            <pc:docMk/>
            <pc:sldMk cId="3175047991" sldId="258"/>
            <ac:spMk id="13" creationId="{683AAAE1-9B3E-054B-BEDB-62A1DA1416F8}"/>
          </ac:spMkLst>
        </pc:spChg>
        <pc:spChg chg="add mod">
          <ac:chgData name="Technol.Corp 櫻庭竜太" userId="f291aa17-b8e0-4fe2-8f83-ae8a96cc9266" providerId="ADAL" clId="{6B031A66-5ADB-4D47-93FF-DC7DF40E6054}" dt="2025-04-23T06:47:27.550" v="68" actId="14100"/>
          <ac:spMkLst>
            <pc:docMk/>
            <pc:sldMk cId="3175047991" sldId="258"/>
            <ac:spMk id="14" creationId="{78FE456D-E04A-9DDE-6709-039E928A23FA}"/>
          </ac:spMkLst>
        </pc:spChg>
        <pc:spChg chg="add mod">
          <ac:chgData name="Technol.Corp 櫻庭竜太" userId="f291aa17-b8e0-4fe2-8f83-ae8a96cc9266" providerId="ADAL" clId="{6B031A66-5ADB-4D47-93FF-DC7DF40E6054}" dt="2025-04-23T06:47:53.809" v="72" actId="14100"/>
          <ac:spMkLst>
            <pc:docMk/>
            <pc:sldMk cId="3175047991" sldId="258"/>
            <ac:spMk id="15" creationId="{F6635A8C-9592-2164-4D75-02B02D54CC1E}"/>
          </ac:spMkLst>
        </pc:spChg>
        <pc:picChg chg="add mod">
          <ac:chgData name="Technol.Corp 櫻庭竜太" userId="f291aa17-b8e0-4fe2-8f83-ae8a96cc9266" providerId="ADAL" clId="{6B031A66-5ADB-4D47-93FF-DC7DF40E6054}" dt="2025-04-23T06:47:08.333" v="64" actId="1076"/>
          <ac:picMkLst>
            <pc:docMk/>
            <pc:sldMk cId="3175047991" sldId="258"/>
            <ac:picMk id="10" creationId="{0736AFD9-AF47-828B-908B-C51A6A3933EC}"/>
          </ac:picMkLst>
        </pc:picChg>
        <pc:picChg chg="add mod">
          <ac:chgData name="Technol.Corp 櫻庭竜太" userId="f291aa17-b8e0-4fe2-8f83-ae8a96cc9266" providerId="ADAL" clId="{6B031A66-5ADB-4D47-93FF-DC7DF40E6054}" dt="2025-04-23T06:43:18.632" v="33" actId="1076"/>
          <ac:picMkLst>
            <pc:docMk/>
            <pc:sldMk cId="3175047991" sldId="258"/>
            <ac:picMk id="12" creationId="{B8530426-1E3C-E543-DD19-68752A1B4799}"/>
          </ac:picMkLst>
        </pc:picChg>
      </pc:sldChg>
      <pc:sldChg chg="addSp delSp modSp mod">
        <pc:chgData name="Technol.Corp 櫻庭竜太" userId="f291aa17-b8e0-4fe2-8f83-ae8a96cc9266" providerId="ADAL" clId="{6B031A66-5ADB-4D47-93FF-DC7DF40E6054}" dt="2025-04-28T07:24:33.781" v="174" actId="14100"/>
        <pc:sldMkLst>
          <pc:docMk/>
          <pc:sldMk cId="3500107809" sldId="259"/>
        </pc:sldMkLst>
        <pc:spChg chg="add mod">
          <ac:chgData name="Technol.Corp 櫻庭竜太" userId="f291aa17-b8e0-4fe2-8f83-ae8a96cc9266" providerId="ADAL" clId="{6B031A66-5ADB-4D47-93FF-DC7DF40E6054}" dt="2025-04-28T07:22:52.339" v="149" actId="14100"/>
          <ac:spMkLst>
            <pc:docMk/>
            <pc:sldMk cId="3500107809" sldId="259"/>
            <ac:spMk id="12" creationId="{F62E633E-14D7-38F2-0876-0B25A51762E3}"/>
          </ac:spMkLst>
        </pc:spChg>
        <pc:spChg chg="add mod">
          <ac:chgData name="Technol.Corp 櫻庭竜太" userId="f291aa17-b8e0-4fe2-8f83-ae8a96cc9266" providerId="ADAL" clId="{6B031A66-5ADB-4D47-93FF-DC7DF40E6054}" dt="2025-04-28T07:23:03.802" v="150" actId="1076"/>
          <ac:spMkLst>
            <pc:docMk/>
            <pc:sldMk cId="3500107809" sldId="259"/>
            <ac:spMk id="13" creationId="{C414C498-566E-783A-0591-129F365FE768}"/>
          </ac:spMkLst>
        </pc:spChg>
        <pc:spChg chg="add mod">
          <ac:chgData name="Technol.Corp 櫻庭竜太" userId="f291aa17-b8e0-4fe2-8f83-ae8a96cc9266" providerId="ADAL" clId="{6B031A66-5ADB-4D47-93FF-DC7DF40E6054}" dt="2025-04-28T07:24:33.781" v="174" actId="14100"/>
          <ac:spMkLst>
            <pc:docMk/>
            <pc:sldMk cId="3500107809" sldId="259"/>
            <ac:spMk id="14" creationId="{760ABDB7-3B0A-1AD7-EE92-3BD4CF5F525A}"/>
          </ac:spMkLst>
        </pc:spChg>
        <pc:graphicFrameChg chg="mod modGraphic">
          <ac:chgData name="Technol.Corp 櫻庭竜太" userId="f291aa17-b8e0-4fe2-8f83-ae8a96cc9266" providerId="ADAL" clId="{6B031A66-5ADB-4D47-93FF-DC7DF40E6054}" dt="2025-04-28T07:11:37.762" v="136"/>
          <ac:graphicFrameMkLst>
            <pc:docMk/>
            <pc:sldMk cId="3500107809" sldId="259"/>
            <ac:graphicFrameMk id="7" creationId="{911D213D-F3B5-E3FE-3DAD-B0F3E65AC3D8}"/>
          </ac:graphicFrameMkLst>
        </pc:graphicFrameChg>
        <pc:picChg chg="add del mod">
          <ac:chgData name="Technol.Corp 櫻庭竜太" userId="f291aa17-b8e0-4fe2-8f83-ae8a96cc9266" providerId="ADAL" clId="{6B031A66-5ADB-4D47-93FF-DC7DF40E6054}" dt="2025-04-28T07:22:13.205" v="142" actId="478"/>
          <ac:picMkLst>
            <pc:docMk/>
            <pc:sldMk cId="3500107809" sldId="259"/>
            <ac:picMk id="9" creationId="{3B9DC04B-F36B-AD06-1FF3-3D50703C74B0}"/>
          </ac:picMkLst>
        </pc:picChg>
        <pc:picChg chg="add mod ord">
          <ac:chgData name="Technol.Corp 櫻庭竜太" userId="f291aa17-b8e0-4fe2-8f83-ae8a96cc9266" providerId="ADAL" clId="{6B031A66-5ADB-4D47-93FF-DC7DF40E6054}" dt="2025-04-28T07:22:44.695" v="148" actId="1076"/>
          <ac:picMkLst>
            <pc:docMk/>
            <pc:sldMk cId="3500107809" sldId="259"/>
            <ac:picMk id="10" creationId="{376217C7-A1CD-E848-4F37-D75AC30FA9B9}"/>
          </ac:picMkLst>
        </pc:picChg>
        <pc:picChg chg="add del mod">
          <ac:chgData name="Technol.Corp 櫻庭竜太" userId="f291aa17-b8e0-4fe2-8f83-ae8a96cc9266" providerId="ADAL" clId="{6B031A66-5ADB-4D47-93FF-DC7DF40E6054}" dt="2025-04-28T07:23:52.896" v="156" actId="478"/>
          <ac:picMkLst>
            <pc:docMk/>
            <pc:sldMk cId="3500107809" sldId="259"/>
            <ac:picMk id="11" creationId="{486D35C2-C9FF-88D5-31BA-7405AD46D33A}"/>
          </ac:picMkLst>
        </pc:picChg>
        <pc:picChg chg="add mod ord">
          <ac:chgData name="Technol.Corp 櫻庭竜太" userId="f291aa17-b8e0-4fe2-8f83-ae8a96cc9266" providerId="ADAL" clId="{6B031A66-5ADB-4D47-93FF-DC7DF40E6054}" dt="2025-04-28T07:24:11.839" v="171" actId="1076"/>
          <ac:picMkLst>
            <pc:docMk/>
            <pc:sldMk cId="3500107809" sldId="259"/>
            <ac:picMk id="16" creationId="{1F58F699-6480-277E-AFD6-D8A89506C6D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BDEE5-9EFA-4F17-BC47-BBD98E688FDF}" type="datetimeFigureOut">
              <a:rPr kumimoji="1" lang="ja-JP" altLang="en-US" smtClean="0"/>
              <a:t>2025/4/28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9D35A-F642-4CD4-A865-22AFABC82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645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A7C82BE-B527-4BA3-A0E8-B80858307438}" type="datetime1">
              <a:rPr lang="en-US" altLang="ja-JP" smtClean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ja-JP" cap="none">
                <a:solidFill>
                  <a:schemeClr val="bg1"/>
                </a:solidFill>
              </a:rPr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5EEB818-06CF-4A8E-AA24-B20996F1D0DE}" type="datetime1">
              <a:rPr lang="en-US" altLang="ja-JP" smtClean="0"/>
              <a:t>4/28/2025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0ECE-FF3E-4F00-8D7A-72367961747F}" type="datetime1">
              <a:rPr lang="en-US" altLang="ja-JP" smtClean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D31CA50-EA78-4B36-8E1E-F9F92CA4CDEB}" type="datetime1">
              <a:rPr lang="en-US" altLang="ja-JP" smtClean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BA4B-3BFC-46F1-A2F0-448EA5EEB26B}" type="datetime1">
              <a:rPr lang="en-US" altLang="ja-JP" smtClean="0"/>
              <a:t>4/28/2025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DEB3B-3B38-4918-8C59-F4C45A078424}" type="datetime1">
              <a:rPr lang="en-US" altLang="ja-JP" smtClean="0"/>
              <a:t>4/28/2025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本文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1594208"/>
            <a:ext cx="5509510" cy="4896000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4/28/2025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テキスト プレースホルダー 10">
            <a:extLst>
              <a:ext uri="{FF2B5EF4-FFF2-40B4-BE49-F238E27FC236}">
                <a16:creationId xmlns:a16="http://schemas.microsoft.com/office/drawing/2014/main" id="{A689B65D-C4FF-62CC-B3A2-D0211F5160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0" y="1594208"/>
            <a:ext cx="5509510" cy="4904093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F8D8996F-ADBD-DFC1-FB7D-61E2E66F28C3}"/>
              </a:ext>
            </a:extLst>
          </p:cNvPr>
          <p:cNvCxnSpPr>
            <a:cxnSpLocks/>
          </p:cNvCxnSpPr>
          <p:nvPr userDrawn="1"/>
        </p:nvCxnSpPr>
        <p:spPr>
          <a:xfrm>
            <a:off x="5985506" y="1658945"/>
            <a:ext cx="0" cy="475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3F17E2C-6B70-5DAD-61E6-D05C14CAA0F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91787" y="899940"/>
            <a:ext cx="11024319" cy="63955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本文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908032"/>
            <a:ext cx="5509510" cy="5582176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4/28/2025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テキスト プレースホルダー 10">
            <a:extLst>
              <a:ext uri="{FF2B5EF4-FFF2-40B4-BE49-F238E27FC236}">
                <a16:creationId xmlns:a16="http://schemas.microsoft.com/office/drawing/2014/main" id="{A689B65D-C4FF-62CC-B3A2-D0211F5160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0" y="916124"/>
            <a:ext cx="5509510" cy="5582177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F8D8996F-ADBD-DFC1-FB7D-61E2E66F28C3}"/>
              </a:ext>
            </a:extLst>
          </p:cNvPr>
          <p:cNvCxnSpPr>
            <a:cxnSpLocks/>
          </p:cNvCxnSpPr>
          <p:nvPr userDrawn="1"/>
        </p:nvCxnSpPr>
        <p:spPr>
          <a:xfrm>
            <a:off x="6009782" y="972768"/>
            <a:ext cx="0" cy="5436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09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916123"/>
            <a:ext cx="11029616" cy="5574085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4/28/2025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09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A87D-09A3-4BD8-9C7C-25218D25ED5B}" type="datetime1">
              <a:rPr lang="en-US" altLang="ja-JP" smtClean="0"/>
              <a:t>4/28/2025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373352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004231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98301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91AD58D-98BF-4FA0-BA18-03EB9BFC5F4E}" type="datetime1">
              <a:rPr lang="en-US" altLang="ja-JP" smtClean="0"/>
              <a:t>4/28/2025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93975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98301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125428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121871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125428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7" r:id="rId8"/>
    <p:sldLayoutId id="2147483655" r:id="rId9"/>
    <p:sldLayoutId id="2147483656" r:id="rId10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kumimoji="1"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2F7E20-C909-A474-CDEE-B5C181F3EE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/>
              <a:t>MRB</a:t>
            </a:r>
            <a:r>
              <a:rPr kumimoji="1" lang="ja-JP" altLang="en-US"/>
              <a:t>操作マニュアル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877EF89-703B-1BE4-9FE9-7A3B7B3691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/>
              <a:t>インバウンドポリシー</a:t>
            </a:r>
          </a:p>
        </p:txBody>
      </p:sp>
    </p:spTree>
    <p:extLst>
      <p:ext uri="{BB962C8B-B14F-4D97-AF65-F5344CB8AC3E}">
        <p14:creationId xmlns:p14="http://schemas.microsoft.com/office/powerpoint/2010/main" val="726390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08B72F04-A356-94DB-D14A-52CF246AB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目次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D7EEB5AD-7D57-D7D5-3A4F-840BACE681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ja-JP"/>
              <a:t>1.</a:t>
            </a:r>
            <a:r>
              <a:rPr lang="ja-JP" altLang="en-US"/>
              <a:t>　</a:t>
            </a:r>
            <a:r>
              <a:rPr lang="ja-JP" altLang="en-US"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インバウンドポリシー</a:t>
            </a:r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C6F9BB-2A20-431C-6405-866EA6BFAFD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7D13B4D-FE1B-6B2A-BDCB-F32FA41BBFB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053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EFF229-F101-79EC-252D-FDE0B65B0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1. </a:t>
            </a:r>
            <a:r>
              <a:rPr kumimoji="1" lang="ja-JP" altLang="en-US"/>
              <a:t>インバウンドポリシー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099805A-4B7B-B82B-E1F8-1E80F4ED67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①　管理画面にログイン後、右上の</a:t>
            </a:r>
            <a:r>
              <a:rPr lang="ja-JP" altLang="en-US"/>
              <a:t>「</a:t>
            </a:r>
            <a:r>
              <a:rPr kumimoji="1" lang="ja-JP" altLang="en-US"/>
              <a:t>設定</a:t>
            </a:r>
            <a:r>
              <a:rPr lang="ja-JP" altLang="en-US"/>
              <a:t>」</a:t>
            </a:r>
            <a:r>
              <a:rPr kumimoji="1" lang="ja-JP" altLang="en-US"/>
              <a:t>をクリックし、</a:t>
            </a:r>
            <a:br>
              <a:rPr kumimoji="1" lang="en-US" altLang="ja-JP"/>
            </a:br>
            <a:r>
              <a:rPr kumimoji="1" lang="ja-JP" altLang="en-US"/>
              <a:t>　　左下の</a:t>
            </a:r>
            <a:r>
              <a:rPr lang="ja-JP" altLang="en-US"/>
              <a:t>「</a:t>
            </a:r>
            <a:r>
              <a:rPr kumimoji="1" lang="ja-JP" altLang="en-US"/>
              <a:t>インバウンドポリシー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094BD70-5431-412A-22F8-754A2B16E86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2F975D-BE3C-155B-4EFF-BF5386BA88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4270624-54A2-0683-B8B4-16E10A6513C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②　追加をクリックします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7C7D7FB3-BAF8-8BCD-4AFA-7EA044971F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1" lang="en-US" altLang="ja-JP"/>
              <a:t>MRB</a:t>
            </a:r>
            <a:r>
              <a:rPr kumimoji="1" lang="ja-JP" altLang="en-US"/>
              <a:t>の</a:t>
            </a:r>
            <a:r>
              <a:rPr kumimoji="1" lang="en-US" altLang="ja-JP"/>
              <a:t>WAN</a:t>
            </a:r>
            <a:r>
              <a:rPr kumimoji="1" lang="ja-JP" altLang="en-US"/>
              <a:t>側から配下の端末にアクセスする際、ポート指定で許可する設定手順について説明します</a:t>
            </a:r>
            <a:br>
              <a:rPr lang="en-US" altLang="ja-JP"/>
            </a:br>
            <a:r>
              <a:rPr lang="en-US" altLang="ja-JP">
                <a:solidFill>
                  <a:srgbClr val="FF0000"/>
                </a:solidFill>
              </a:rPr>
              <a:t>※MRB-50/50L/100/500</a:t>
            </a:r>
            <a:r>
              <a:rPr lang="ja-JP" altLang="en-US">
                <a:solidFill>
                  <a:srgbClr val="FF0000"/>
                </a:solidFill>
              </a:rPr>
              <a:t>の場合はプロフェッショナルモードで設定してください</a:t>
            </a:r>
            <a:endParaRPr kumimoji="1" lang="en-US" altLang="ja-JP">
              <a:solidFill>
                <a:srgbClr val="FF0000"/>
              </a:solidFill>
            </a:endParaRPr>
          </a:p>
        </p:txBody>
      </p:sp>
      <p:pic>
        <p:nvPicPr>
          <p:cNvPr id="10" name="図 9" descr="テキスト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0736AFD9-AF47-828B-908B-C51A6A3933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596" y="2340678"/>
            <a:ext cx="3600000" cy="2632306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2" name="図 11" descr="グラフィカル ユーザー インターフェイス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B8530426-1E3C-E543-DD19-68752A1B47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8106" y="2063479"/>
            <a:ext cx="3600000" cy="3001500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683AAAE1-9B3E-054B-BEDB-62A1DA1416F8}"/>
              </a:ext>
            </a:extLst>
          </p:cNvPr>
          <p:cNvSpPr/>
          <p:nvPr/>
        </p:nvSpPr>
        <p:spPr>
          <a:xfrm>
            <a:off x="4024313" y="2355056"/>
            <a:ext cx="197643" cy="11906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8FE456D-E04A-9DDE-6709-039E928A23FA}"/>
              </a:ext>
            </a:extLst>
          </p:cNvPr>
          <p:cNvSpPr/>
          <p:nvPr/>
        </p:nvSpPr>
        <p:spPr>
          <a:xfrm>
            <a:off x="1795463" y="4276725"/>
            <a:ext cx="621506" cy="9525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6635A8C-9592-2164-4D75-02B02D54CC1E}"/>
              </a:ext>
            </a:extLst>
          </p:cNvPr>
          <p:cNvSpPr/>
          <p:nvPr/>
        </p:nvSpPr>
        <p:spPr>
          <a:xfrm>
            <a:off x="9402604" y="2694146"/>
            <a:ext cx="312896" cy="11906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047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 descr="グラフィカル ユーザー インターフェイス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1F58F699-6480-277E-AFD6-D8A89506C6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0755" y="1574920"/>
            <a:ext cx="3600000" cy="261290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pic>
        <p:nvPicPr>
          <p:cNvPr id="10" name="図 9" descr="グラフィカル ユーザー インターフェイス, テキスト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376217C7-A1CD-E848-4F37-D75AC30FA9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1245" y="1371121"/>
            <a:ext cx="3600000" cy="2746667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714749BF-B74C-B008-21DD-2C1C2B4E4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B48680F-E9B8-9399-098C-B9D388276D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③　以下の各項目を入力し、</a:t>
            </a:r>
            <a:r>
              <a:rPr lang="ja-JP" altLang="en-US"/>
              <a:t>「</a:t>
            </a:r>
            <a:r>
              <a:rPr kumimoji="1" lang="ja-JP" altLang="en-US"/>
              <a:t>次へ</a:t>
            </a:r>
            <a:r>
              <a:rPr lang="ja-JP" altLang="en-US"/>
              <a:t>」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FD9A6AF-410D-BC24-74FD-E59CC635C10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96385BB-B2D6-2A6C-B52C-33522A73CE1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80B38C1C-EA2B-2884-FE7E-D21D7C3B4C8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④　設定内容を確認し、問題がなければ</a:t>
            </a:r>
            <a:r>
              <a:rPr lang="ja-JP" altLang="en-US"/>
              <a:t>「</a:t>
            </a:r>
            <a:r>
              <a:rPr kumimoji="1" lang="ja-JP" altLang="en-US"/>
              <a:t>追加</a:t>
            </a:r>
            <a:r>
              <a:rPr lang="ja-JP" altLang="en-US"/>
              <a:t>」</a:t>
            </a:r>
            <a:r>
              <a:rPr kumimoji="1" lang="ja-JP" altLang="en-US"/>
              <a:t>をクリックして、</a:t>
            </a:r>
            <a:br>
              <a:rPr kumimoji="1" lang="en-US" altLang="ja-JP"/>
            </a:br>
            <a:r>
              <a:rPr kumimoji="1" lang="ja-JP" altLang="en-US"/>
              <a:t>　　作業は完了です</a:t>
            </a: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911D213D-F3B5-E3FE-3DAD-B0F3E65AC3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843233"/>
              </p:ext>
            </p:extLst>
          </p:nvPr>
        </p:nvGraphicFramePr>
        <p:xfrm>
          <a:off x="797496" y="4330384"/>
          <a:ext cx="5087495" cy="193611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134621">
                  <a:extLst>
                    <a:ext uri="{9D8B030D-6E8A-4147-A177-3AD203B41FA5}">
                      <a16:colId xmlns:a16="http://schemas.microsoft.com/office/drawing/2014/main" val="846988787"/>
                    </a:ext>
                  </a:extLst>
                </a:gridCol>
                <a:gridCol w="3952874">
                  <a:extLst>
                    <a:ext uri="{9D8B030D-6E8A-4147-A177-3AD203B41FA5}">
                      <a16:colId xmlns:a16="http://schemas.microsoft.com/office/drawing/2014/main" val="2629861385"/>
                    </a:ext>
                  </a:extLst>
                </a:gridCol>
              </a:tblGrid>
              <a:tr h="340572">
                <a:tc>
                  <a:txBody>
                    <a:bodyPr/>
                    <a:lstStyle/>
                    <a:p>
                      <a:r>
                        <a:rPr kumimoji="1" lang="ja-JP" altLang="en-US" sz="1200" b="0">
                          <a:solidFill>
                            <a:schemeClr val="tx2"/>
                          </a:solidFill>
                        </a:rPr>
                        <a:t>発信元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>
                          <a:solidFill>
                            <a:schemeClr val="tx2"/>
                          </a:solidFill>
                        </a:rPr>
                        <a:t>発信元の</a:t>
                      </a:r>
                      <a:r>
                        <a:rPr kumimoji="1" lang="en-US" altLang="ja-JP" sz="1200" b="0">
                          <a:solidFill>
                            <a:schemeClr val="tx2"/>
                          </a:solidFill>
                        </a:rPr>
                        <a:t>IP</a:t>
                      </a:r>
                      <a:r>
                        <a:rPr kumimoji="1" lang="ja-JP" altLang="en-US" sz="1200" b="0">
                          <a:solidFill>
                            <a:schemeClr val="tx2"/>
                          </a:solidFill>
                        </a:rPr>
                        <a:t>アドレス</a:t>
                      </a:r>
                      <a:br>
                        <a:rPr kumimoji="1" lang="en-US" altLang="ja-JP" sz="1200" b="0">
                          <a:solidFill>
                            <a:schemeClr val="tx2"/>
                          </a:solidFill>
                        </a:rPr>
                      </a:br>
                      <a:r>
                        <a:rPr kumimoji="1" lang="ja-JP" altLang="en-US" sz="1200" b="0">
                          <a:solidFill>
                            <a:schemeClr val="tx2"/>
                          </a:solidFill>
                        </a:rPr>
                        <a:t>（</a:t>
                      </a:r>
                      <a:r>
                        <a:rPr kumimoji="1" lang="en-US" altLang="ja-JP" sz="1200" b="0">
                          <a:solidFill>
                            <a:schemeClr val="tx2"/>
                          </a:solidFill>
                        </a:rPr>
                        <a:t>CIDR, PREFIX, IP</a:t>
                      </a:r>
                      <a:r>
                        <a:rPr kumimoji="1" lang="ja-JP" altLang="en-US" sz="1200" b="0">
                          <a:solidFill>
                            <a:schemeClr val="tx2"/>
                          </a:solidFill>
                        </a:rPr>
                        <a:t>アドレス範囲指定で設定可能）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164659"/>
                  </a:ext>
                </a:extLst>
              </a:tr>
              <a:tr h="340572"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2"/>
                          </a:solidFill>
                        </a:rPr>
                        <a:t>宛先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2"/>
                          </a:solidFill>
                        </a:rPr>
                        <a:t>宛先の</a:t>
                      </a:r>
                      <a:r>
                        <a:rPr kumimoji="1" lang="en-US" altLang="ja-JP" sz="1200">
                          <a:solidFill>
                            <a:schemeClr val="tx2"/>
                          </a:solidFill>
                        </a:rPr>
                        <a:t>IP</a:t>
                      </a:r>
                      <a:r>
                        <a:rPr kumimoji="1" lang="ja-JP" altLang="en-US" sz="1200">
                          <a:solidFill>
                            <a:schemeClr val="tx2"/>
                          </a:solidFill>
                        </a:rPr>
                        <a:t>アドレス</a:t>
                      </a:r>
                      <a:br>
                        <a:rPr kumimoji="1" lang="en-US" altLang="ja-JP" sz="1200">
                          <a:solidFill>
                            <a:schemeClr val="tx2"/>
                          </a:solidFill>
                        </a:rPr>
                      </a:br>
                      <a:r>
                        <a:rPr kumimoji="1" lang="ja-JP" altLang="en-US" sz="1200">
                          <a:solidFill>
                            <a:schemeClr val="tx2"/>
                          </a:solidFill>
                        </a:rPr>
                        <a:t>（</a:t>
                      </a:r>
                      <a:r>
                        <a:rPr kumimoji="1" lang="en-US" altLang="ja-JP" sz="1200">
                          <a:solidFill>
                            <a:schemeClr val="tx2"/>
                          </a:solidFill>
                        </a:rPr>
                        <a:t>CIDR, PREFIX, IP</a:t>
                      </a:r>
                      <a:r>
                        <a:rPr kumimoji="1" lang="ja-JP" altLang="en-US" sz="1200">
                          <a:solidFill>
                            <a:schemeClr val="tx2"/>
                          </a:solidFill>
                        </a:rPr>
                        <a:t>アドレス範囲指定で設定可能）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210750"/>
                  </a:ext>
                </a:extLst>
              </a:tr>
              <a:tr h="340572"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2"/>
                          </a:solidFill>
                        </a:rPr>
                        <a:t>プロトコル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2"/>
                          </a:solidFill>
                        </a:rPr>
                        <a:t>通信のプロトコル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320211"/>
                  </a:ext>
                </a:extLst>
              </a:tr>
              <a:tr h="340572"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2"/>
                          </a:solidFill>
                        </a:rPr>
                        <a:t>ポート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2"/>
                          </a:solidFill>
                        </a:rPr>
                        <a:t>ポート番号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578591"/>
                  </a:ext>
                </a:extLst>
              </a:tr>
              <a:tr h="340572"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2"/>
                          </a:solidFill>
                        </a:rPr>
                        <a:t>状態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>
                          <a:solidFill>
                            <a:schemeClr val="tx2"/>
                          </a:solidFill>
                        </a:rPr>
                        <a:t>設定の有効／無効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6483335"/>
                  </a:ext>
                </a:extLst>
              </a:tr>
            </a:tbl>
          </a:graphicData>
        </a:graphic>
      </p:graphicFrame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2E633E-14D7-38F2-0876-0B25A51762E3}"/>
              </a:ext>
            </a:extLst>
          </p:cNvPr>
          <p:cNvSpPr/>
          <p:nvPr/>
        </p:nvSpPr>
        <p:spPr>
          <a:xfrm>
            <a:off x="2616201" y="2190750"/>
            <a:ext cx="2486024" cy="123208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414C498-566E-783A-0591-129F365FE768}"/>
              </a:ext>
            </a:extLst>
          </p:cNvPr>
          <p:cNvSpPr/>
          <p:nvPr/>
        </p:nvSpPr>
        <p:spPr>
          <a:xfrm>
            <a:off x="4291013" y="3663951"/>
            <a:ext cx="309562" cy="12382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60ABDB7-3B0A-1AD7-EE92-3BD4CF5F525A}"/>
              </a:ext>
            </a:extLst>
          </p:cNvPr>
          <p:cNvSpPr/>
          <p:nvPr/>
        </p:nvSpPr>
        <p:spPr>
          <a:xfrm>
            <a:off x="9777413" y="3639588"/>
            <a:ext cx="311943" cy="11906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0107809"/>
      </p:ext>
    </p:extLst>
  </p:cSld>
  <p:clrMapOvr>
    <a:masterClrMapping/>
  </p:clrMapOvr>
</p:sld>
</file>

<file path=ppt/theme/theme1.xml><?xml version="1.0" encoding="utf-8"?>
<a:theme xmlns:a="http://schemas.openxmlformats.org/drawingml/2006/main" name="配当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RLフィルタリング設定.pptx" id="{41C733FD-90A8-4D75-90FB-F1CA2906D28B}" vid="{3F771037-623A-444D-A52A-7FBEE42AA68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MRB操作マニュアル</Template>
  <TotalTime>123</TotalTime>
  <Words>197</Words>
  <Application>Microsoft Office PowerPoint</Application>
  <PresentationFormat>ワイド画面</PresentationFormat>
  <Paragraphs>26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Gill Sans MT</vt:lpstr>
      <vt:lpstr>Wingdings 2</vt:lpstr>
      <vt:lpstr>配当</vt:lpstr>
      <vt:lpstr>MRB操作マニュアル</vt:lpstr>
      <vt:lpstr>目次</vt:lpstr>
      <vt:lpstr>1. インバウンドポリシー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Technol.Corp 櫻庭竜太</dc:creator>
  <cp:lastModifiedBy>Technol.Corp 櫻庭竜太</cp:lastModifiedBy>
  <cp:revision>1</cp:revision>
  <dcterms:created xsi:type="dcterms:W3CDTF">2025-04-23T05:04:33Z</dcterms:created>
  <dcterms:modified xsi:type="dcterms:W3CDTF">2025-04-28T07:24:34Z</dcterms:modified>
</cp:coreProperties>
</file>