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4AE16B2-0DCA-4868-A74B-7272351065B8}" v="247" dt="2025-04-28T08:01:48.6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10" autoAdjust="0"/>
  </p:normalViewPr>
  <p:slideViewPr>
    <p:cSldViewPr snapToGrid="0">
      <p:cViewPr varScale="1">
        <p:scale>
          <a:sx n="101" d="100"/>
          <a:sy n="101" d="100"/>
        </p:scale>
        <p:origin x="912" y="102"/>
      </p:cViewPr>
      <p:guideLst/>
    </p:cSldViewPr>
  </p:slideViewPr>
  <p:outlineViewPr>
    <p:cViewPr>
      <p:scale>
        <a:sx n="33" d="100"/>
        <a:sy n="33" d="100"/>
      </p:scale>
      <p:origin x="0" y="-989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chnol.Corp 櫻庭竜太" userId="f291aa17-b8e0-4fe2-8f83-ae8a96cc9266" providerId="ADAL" clId="{A4AE16B2-0DCA-4868-A74B-7272351065B8}"/>
    <pc:docChg chg="undo custSel addSld modSld">
      <pc:chgData name="Technol.Corp 櫻庭竜太" userId="f291aa17-b8e0-4fe2-8f83-ae8a96cc9266" providerId="ADAL" clId="{A4AE16B2-0DCA-4868-A74B-7272351065B8}" dt="2025-04-28T08:01:48.612" v="1376"/>
      <pc:docMkLst>
        <pc:docMk/>
      </pc:docMkLst>
      <pc:sldChg chg="modSp mod">
        <pc:chgData name="Technol.Corp 櫻庭竜太" userId="f291aa17-b8e0-4fe2-8f83-ae8a96cc9266" providerId="ADAL" clId="{A4AE16B2-0DCA-4868-A74B-7272351065B8}" dt="2025-04-23T02:23:11.154" v="393" actId="207"/>
        <pc:sldMkLst>
          <pc:docMk/>
          <pc:sldMk cId="1907053450" sldId="257"/>
        </pc:sldMkLst>
        <pc:spChg chg="mod">
          <ac:chgData name="Technol.Corp 櫻庭竜太" userId="f291aa17-b8e0-4fe2-8f83-ae8a96cc9266" providerId="ADAL" clId="{A4AE16B2-0DCA-4868-A74B-7272351065B8}" dt="2025-04-23T02:23:11.154" v="393" actId="207"/>
          <ac:spMkLst>
            <pc:docMk/>
            <pc:sldMk cId="1907053450" sldId="257"/>
            <ac:spMk id="7" creationId="{D7EEB5AD-7D57-D7D5-3A4F-840BACE6815A}"/>
          </ac:spMkLst>
        </pc:spChg>
      </pc:sldChg>
      <pc:sldChg chg="addSp delSp modSp mod">
        <pc:chgData name="Technol.Corp 櫻庭竜太" userId="f291aa17-b8e0-4fe2-8f83-ae8a96cc9266" providerId="ADAL" clId="{A4AE16B2-0DCA-4868-A74B-7272351065B8}" dt="2025-04-23T04:31:25.491" v="403" actId="20577"/>
        <pc:sldMkLst>
          <pc:docMk/>
          <pc:sldMk cId="3175047991" sldId="258"/>
        </pc:sldMkLst>
        <pc:spChg chg="mod">
          <ac:chgData name="Technol.Corp 櫻庭竜太" userId="f291aa17-b8e0-4fe2-8f83-ae8a96cc9266" providerId="ADAL" clId="{A4AE16B2-0DCA-4868-A74B-7272351065B8}" dt="2025-04-23T04:31:25.491" v="403" actId="20577"/>
          <ac:spMkLst>
            <pc:docMk/>
            <pc:sldMk cId="3175047991" sldId="258"/>
            <ac:spMk id="2" creationId="{B9EFF229-F101-79EC-252D-FDE0B65B0C6F}"/>
          </ac:spMkLst>
        </pc:spChg>
        <pc:spChg chg="add mod">
          <ac:chgData name="Technol.Corp 櫻庭竜太" userId="f291aa17-b8e0-4fe2-8f83-ae8a96cc9266" providerId="ADAL" clId="{A4AE16B2-0DCA-4868-A74B-7272351065B8}" dt="2025-04-23T01:27:54.583" v="206" actId="14100"/>
          <ac:spMkLst>
            <pc:docMk/>
            <pc:sldMk cId="3175047991" sldId="258"/>
            <ac:spMk id="12" creationId="{02D5101E-87D9-39F0-A2B0-24EFC272B0BB}"/>
          </ac:spMkLst>
        </pc:spChg>
        <pc:spChg chg="add mod">
          <ac:chgData name="Technol.Corp 櫻庭竜太" userId="f291aa17-b8e0-4fe2-8f83-ae8a96cc9266" providerId="ADAL" clId="{A4AE16B2-0DCA-4868-A74B-7272351065B8}" dt="2025-04-23T02:05:09.241" v="271" actId="14100"/>
          <ac:spMkLst>
            <pc:docMk/>
            <pc:sldMk cId="3175047991" sldId="258"/>
            <ac:spMk id="13" creationId="{C5FB4614-2057-00DD-4061-B1222D092DCF}"/>
          </ac:spMkLst>
        </pc:spChg>
        <pc:spChg chg="add mod">
          <ac:chgData name="Technol.Corp 櫻庭竜太" userId="f291aa17-b8e0-4fe2-8f83-ae8a96cc9266" providerId="ADAL" clId="{A4AE16B2-0DCA-4868-A74B-7272351065B8}" dt="2025-04-23T01:28:29.738" v="214" actId="14100"/>
          <ac:spMkLst>
            <pc:docMk/>
            <pc:sldMk cId="3175047991" sldId="258"/>
            <ac:spMk id="14" creationId="{4471DCE5-EFA3-1676-8308-9E0EF2A1E0B5}"/>
          </ac:spMkLst>
        </pc:spChg>
        <pc:spChg chg="add mod">
          <ac:chgData name="Technol.Corp 櫻庭竜太" userId="f291aa17-b8e0-4fe2-8f83-ae8a96cc9266" providerId="ADAL" clId="{A4AE16B2-0DCA-4868-A74B-7272351065B8}" dt="2025-04-23T01:28:49.354" v="218" actId="14100"/>
          <ac:spMkLst>
            <pc:docMk/>
            <pc:sldMk cId="3175047991" sldId="258"/>
            <ac:spMk id="15" creationId="{80A56F3B-455E-127B-A1AC-341C54D240B0}"/>
          </ac:spMkLst>
        </pc:spChg>
        <pc:picChg chg="add mod ord">
          <ac:chgData name="Technol.Corp 櫻庭竜太" userId="f291aa17-b8e0-4fe2-8f83-ae8a96cc9266" providerId="ADAL" clId="{A4AE16B2-0DCA-4868-A74B-7272351065B8}" dt="2025-04-23T02:04:55.755" v="269" actId="1076"/>
          <ac:picMkLst>
            <pc:docMk/>
            <pc:sldMk cId="3175047991" sldId="258"/>
            <ac:picMk id="17" creationId="{A2D9BDE1-B4E2-D99B-3030-0B359E016BF2}"/>
          </ac:picMkLst>
        </pc:picChg>
        <pc:picChg chg="add mod ord">
          <ac:chgData name="Technol.Corp 櫻庭竜太" userId="f291aa17-b8e0-4fe2-8f83-ae8a96cc9266" providerId="ADAL" clId="{A4AE16B2-0DCA-4868-A74B-7272351065B8}" dt="2025-04-23T02:05:29.205" v="282" actId="1076"/>
          <ac:picMkLst>
            <pc:docMk/>
            <pc:sldMk cId="3175047991" sldId="258"/>
            <ac:picMk id="19" creationId="{724C768D-C903-355F-12EE-BEDF8174E74F}"/>
          </ac:picMkLst>
        </pc:picChg>
      </pc:sldChg>
      <pc:sldChg chg="addSp delSp modSp mod">
        <pc:chgData name="Technol.Corp 櫻庭竜太" userId="f291aa17-b8e0-4fe2-8f83-ae8a96cc9266" providerId="ADAL" clId="{A4AE16B2-0DCA-4868-A74B-7272351065B8}" dt="2025-04-23T04:31:50.043" v="404" actId="20577"/>
        <pc:sldMkLst>
          <pc:docMk/>
          <pc:sldMk cId="2153955003" sldId="259"/>
        </pc:sldMkLst>
        <pc:spChg chg="mod">
          <ac:chgData name="Technol.Corp 櫻庭竜太" userId="f291aa17-b8e0-4fe2-8f83-ae8a96cc9266" providerId="ADAL" clId="{A4AE16B2-0DCA-4868-A74B-7272351065B8}" dt="2025-04-23T04:31:50.043" v="404" actId="20577"/>
          <ac:spMkLst>
            <pc:docMk/>
            <pc:sldMk cId="2153955003" sldId="259"/>
            <ac:spMk id="2" creationId="{DA5E35AC-997C-FAFE-C56E-C2F832FB8E1F}"/>
          </ac:spMkLst>
        </pc:spChg>
        <pc:spChg chg="add mod">
          <ac:chgData name="Technol.Corp 櫻庭竜太" userId="f291aa17-b8e0-4fe2-8f83-ae8a96cc9266" providerId="ADAL" clId="{A4AE16B2-0DCA-4868-A74B-7272351065B8}" dt="2025-04-23T02:06:09.319" v="288" actId="14100"/>
          <ac:spMkLst>
            <pc:docMk/>
            <pc:sldMk cId="2153955003" sldId="259"/>
            <ac:spMk id="8" creationId="{E982155A-97F6-D137-AF1B-EC95BA0FFF64}"/>
          </ac:spMkLst>
        </pc:spChg>
        <pc:picChg chg="add mod ord">
          <ac:chgData name="Technol.Corp 櫻庭竜太" userId="f291aa17-b8e0-4fe2-8f83-ae8a96cc9266" providerId="ADAL" clId="{A4AE16B2-0DCA-4868-A74B-7272351065B8}" dt="2025-04-23T02:06:03.585" v="287" actId="1076"/>
          <ac:picMkLst>
            <pc:docMk/>
            <pc:sldMk cId="2153955003" sldId="259"/>
            <ac:picMk id="10" creationId="{CEACAE44-DC12-C6B0-0F98-31870AFCB948}"/>
          </ac:picMkLst>
        </pc:picChg>
      </pc:sldChg>
      <pc:sldChg chg="addSp modSp new mod">
        <pc:chgData name="Technol.Corp 櫻庭竜太" userId="f291aa17-b8e0-4fe2-8f83-ae8a96cc9266" providerId="ADAL" clId="{A4AE16B2-0DCA-4868-A74B-7272351065B8}" dt="2025-04-28T08:01:48.612" v="1376"/>
        <pc:sldMkLst>
          <pc:docMk/>
          <pc:sldMk cId="811520036" sldId="260"/>
        </pc:sldMkLst>
        <pc:spChg chg="mod">
          <ac:chgData name="Technol.Corp 櫻庭竜太" userId="f291aa17-b8e0-4fe2-8f83-ae8a96cc9266" providerId="ADAL" clId="{A4AE16B2-0DCA-4868-A74B-7272351065B8}" dt="2025-04-23T04:32:02.462" v="410" actId="20577"/>
          <ac:spMkLst>
            <pc:docMk/>
            <pc:sldMk cId="811520036" sldId="260"/>
            <ac:spMk id="2" creationId="{FA9063EF-C898-6CAC-D3C7-547F1D5BA17B}"/>
          </ac:spMkLst>
        </pc:spChg>
        <pc:spChg chg="mod">
          <ac:chgData name="Technol.Corp 櫻庭竜太" userId="f291aa17-b8e0-4fe2-8f83-ae8a96cc9266" providerId="ADAL" clId="{A4AE16B2-0DCA-4868-A74B-7272351065B8}" dt="2025-04-23T02:22:25.507" v="391" actId="20577"/>
          <ac:spMkLst>
            <pc:docMk/>
            <pc:sldMk cId="811520036" sldId="260"/>
            <ac:spMk id="3" creationId="{99F81AD5-8152-0692-68CF-658D3BEDD478}"/>
          </ac:spMkLst>
        </pc:spChg>
        <pc:spChg chg="mod">
          <ac:chgData name="Technol.Corp 櫻庭竜太" userId="f291aa17-b8e0-4fe2-8f83-ae8a96cc9266" providerId="ADAL" clId="{A4AE16B2-0DCA-4868-A74B-7272351065B8}" dt="2025-04-23T02:14:20.857" v="339" actId="20577"/>
          <ac:spMkLst>
            <pc:docMk/>
            <pc:sldMk cId="811520036" sldId="260"/>
            <ac:spMk id="6" creationId="{38206A2B-993C-A828-69F8-F4DA993A6845}"/>
          </ac:spMkLst>
        </pc:spChg>
        <pc:spChg chg="mod">
          <ac:chgData name="Technol.Corp 櫻庭竜太" userId="f291aa17-b8e0-4fe2-8f83-ae8a96cc9266" providerId="ADAL" clId="{A4AE16B2-0DCA-4868-A74B-7272351065B8}" dt="2025-04-28T08:01:48.612" v="1376"/>
          <ac:spMkLst>
            <pc:docMk/>
            <pc:sldMk cId="811520036" sldId="260"/>
            <ac:spMk id="7" creationId="{73554D6B-7DA4-756F-4A6C-5C9F437A801E}"/>
          </ac:spMkLst>
        </pc:spChg>
        <pc:spChg chg="add mod">
          <ac:chgData name="Technol.Corp 櫻庭竜太" userId="f291aa17-b8e0-4fe2-8f83-ae8a96cc9266" providerId="ADAL" clId="{A4AE16B2-0DCA-4868-A74B-7272351065B8}" dt="2025-04-23T02:13:38.153" v="329" actId="14100"/>
          <ac:spMkLst>
            <pc:docMk/>
            <pc:sldMk cId="811520036" sldId="260"/>
            <ac:spMk id="12" creationId="{F5C7B461-62C4-16DF-2E7A-27195FB1509A}"/>
          </ac:spMkLst>
        </pc:spChg>
        <pc:spChg chg="add mod">
          <ac:chgData name="Technol.Corp 櫻庭竜太" userId="f291aa17-b8e0-4fe2-8f83-ae8a96cc9266" providerId="ADAL" clId="{A4AE16B2-0DCA-4868-A74B-7272351065B8}" dt="2025-04-23T02:13:53.386" v="331" actId="14100"/>
          <ac:spMkLst>
            <pc:docMk/>
            <pc:sldMk cId="811520036" sldId="260"/>
            <ac:spMk id="13" creationId="{7A034053-D618-0DCA-BA03-6D8697C5B5C4}"/>
          </ac:spMkLst>
        </pc:spChg>
        <pc:spChg chg="add mod">
          <ac:chgData name="Technol.Corp 櫻庭竜太" userId="f291aa17-b8e0-4fe2-8f83-ae8a96cc9266" providerId="ADAL" clId="{A4AE16B2-0DCA-4868-A74B-7272351065B8}" dt="2025-04-23T02:14:13.507" v="334" actId="14100"/>
          <ac:spMkLst>
            <pc:docMk/>
            <pc:sldMk cId="811520036" sldId="260"/>
            <ac:spMk id="14" creationId="{F216D0CB-2AA8-88CC-AA3B-4CA880985F27}"/>
          </ac:spMkLst>
        </pc:spChg>
        <pc:picChg chg="add mod">
          <ac:chgData name="Technol.Corp 櫻庭竜太" userId="f291aa17-b8e0-4fe2-8f83-ae8a96cc9266" providerId="ADAL" clId="{A4AE16B2-0DCA-4868-A74B-7272351065B8}" dt="2025-04-23T02:10:25.573" v="312" actId="1076"/>
          <ac:picMkLst>
            <pc:docMk/>
            <pc:sldMk cId="811520036" sldId="260"/>
            <ac:picMk id="9" creationId="{0D5EE7AE-5AB7-C2D6-EE14-E524D318825B}"/>
          </ac:picMkLst>
        </pc:picChg>
        <pc:picChg chg="add mod">
          <ac:chgData name="Technol.Corp 櫻庭竜太" userId="f291aa17-b8e0-4fe2-8f83-ae8a96cc9266" providerId="ADAL" clId="{A4AE16B2-0DCA-4868-A74B-7272351065B8}" dt="2025-04-23T02:12:52.873" v="324" actId="1076"/>
          <ac:picMkLst>
            <pc:docMk/>
            <pc:sldMk cId="811520036" sldId="260"/>
            <ac:picMk id="11" creationId="{3E4AFB90-F435-E7B2-6AFE-9C6AA9DF1B3F}"/>
          </ac:picMkLst>
        </pc:picChg>
      </pc:sldChg>
      <pc:sldChg chg="addSp modSp new mod">
        <pc:chgData name="Technol.Corp 櫻庭竜太" userId="f291aa17-b8e0-4fe2-8f83-ae8a96cc9266" providerId="ADAL" clId="{A4AE16B2-0DCA-4868-A74B-7272351065B8}" dt="2025-04-23T04:32:10.443" v="411" actId="20577"/>
        <pc:sldMkLst>
          <pc:docMk/>
          <pc:sldMk cId="1890549569" sldId="261"/>
        </pc:sldMkLst>
        <pc:spChg chg="mod">
          <ac:chgData name="Technol.Corp 櫻庭竜太" userId="f291aa17-b8e0-4fe2-8f83-ae8a96cc9266" providerId="ADAL" clId="{A4AE16B2-0DCA-4868-A74B-7272351065B8}" dt="2025-04-23T04:32:10.443" v="411" actId="20577"/>
          <ac:spMkLst>
            <pc:docMk/>
            <pc:sldMk cId="1890549569" sldId="261"/>
            <ac:spMk id="2" creationId="{B3EEC6F4-D258-FCC6-2EC7-2361BC589F12}"/>
          </ac:spMkLst>
        </pc:spChg>
        <pc:spChg chg="mod">
          <ac:chgData name="Technol.Corp 櫻庭竜太" userId="f291aa17-b8e0-4fe2-8f83-ae8a96cc9266" providerId="ADAL" clId="{A4AE16B2-0DCA-4868-A74B-7272351065B8}" dt="2025-04-23T00:46:17.030" v="122"/>
          <ac:spMkLst>
            <pc:docMk/>
            <pc:sldMk cId="1890549569" sldId="261"/>
            <ac:spMk id="3" creationId="{E307ACC0-FDD3-AB00-631A-299A46EA29EA}"/>
          </ac:spMkLst>
        </pc:spChg>
        <pc:spChg chg="mod">
          <ac:chgData name="Technol.Corp 櫻庭竜太" userId="f291aa17-b8e0-4fe2-8f83-ae8a96cc9266" providerId="ADAL" clId="{A4AE16B2-0DCA-4868-A74B-7272351065B8}" dt="2025-04-23T00:46:51.284" v="171"/>
          <ac:spMkLst>
            <pc:docMk/>
            <pc:sldMk cId="1890549569" sldId="261"/>
            <ac:spMk id="6" creationId="{DCD82665-82AC-B45F-9214-5586E77D5638}"/>
          </ac:spMkLst>
        </pc:spChg>
        <pc:spChg chg="add mod">
          <ac:chgData name="Technol.Corp 櫻庭竜太" userId="f291aa17-b8e0-4fe2-8f83-ae8a96cc9266" providerId="ADAL" clId="{A4AE16B2-0DCA-4868-A74B-7272351065B8}" dt="2025-04-23T02:17:38.577" v="371" actId="14100"/>
          <ac:spMkLst>
            <pc:docMk/>
            <pc:sldMk cId="1890549569" sldId="261"/>
            <ac:spMk id="11" creationId="{FDAD3DD6-0BBE-1448-CD96-54FD58533EB5}"/>
          </ac:spMkLst>
        </pc:spChg>
        <pc:spChg chg="add mod">
          <ac:chgData name="Technol.Corp 櫻庭竜太" userId="f291aa17-b8e0-4fe2-8f83-ae8a96cc9266" providerId="ADAL" clId="{A4AE16B2-0DCA-4868-A74B-7272351065B8}" dt="2025-04-23T02:17:54.735" v="375" actId="14100"/>
          <ac:spMkLst>
            <pc:docMk/>
            <pc:sldMk cId="1890549569" sldId="261"/>
            <ac:spMk id="12" creationId="{F7E8FA57-E891-1317-1498-947591FC3EB9}"/>
          </ac:spMkLst>
        </pc:spChg>
        <pc:spChg chg="add mod">
          <ac:chgData name="Technol.Corp 櫻庭竜太" userId="f291aa17-b8e0-4fe2-8f83-ae8a96cc9266" providerId="ADAL" clId="{A4AE16B2-0DCA-4868-A74B-7272351065B8}" dt="2025-04-23T02:18:09.765" v="377" actId="1076"/>
          <ac:spMkLst>
            <pc:docMk/>
            <pc:sldMk cId="1890549569" sldId="261"/>
            <ac:spMk id="13" creationId="{DE6BC3E2-BBD1-5AB3-9F00-B2D85B590B74}"/>
          </ac:spMkLst>
        </pc:spChg>
        <pc:picChg chg="add mod">
          <ac:chgData name="Technol.Corp 櫻庭竜太" userId="f291aa17-b8e0-4fe2-8f83-ae8a96cc9266" providerId="ADAL" clId="{A4AE16B2-0DCA-4868-A74B-7272351065B8}" dt="2025-04-23T02:15:36.497" v="349" actId="1076"/>
          <ac:picMkLst>
            <pc:docMk/>
            <pc:sldMk cId="1890549569" sldId="261"/>
            <ac:picMk id="8" creationId="{28CF40AC-344F-344B-CE5D-CDC41C1E01FB}"/>
          </ac:picMkLst>
        </pc:picChg>
        <pc:picChg chg="add mod">
          <ac:chgData name="Technol.Corp 櫻庭竜太" userId="f291aa17-b8e0-4fe2-8f83-ae8a96cc9266" providerId="ADAL" clId="{A4AE16B2-0DCA-4868-A74B-7272351065B8}" dt="2025-04-23T02:16:39.503" v="368" actId="1076"/>
          <ac:picMkLst>
            <pc:docMk/>
            <pc:sldMk cId="1890549569" sldId="261"/>
            <ac:picMk id="10" creationId="{C303BC47-4153-8E6F-EBA3-E40FC762011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EBDEE5-9EFA-4F17-BC47-BBD98E688FDF}" type="datetimeFigureOut">
              <a:rPr kumimoji="1" lang="ja-JP" altLang="en-US" smtClean="0"/>
              <a:t>2025/4/28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C9D35A-F642-4CD4-A865-22AFABC82CF9}" type="slidenum">
              <a:rPr kumimoji="1" lang="ja-JP" altLang="en-US" smtClean="0"/>
              <a:t>‹#›</a:t>
            </a:fld>
            <a:endParaRPr kumimoji="1" lang="ja-JP" altLang="en-US"/>
          </a:p>
        </p:txBody>
      </p:sp>
    </p:spTree>
    <p:extLst>
      <p:ext uri="{BB962C8B-B14F-4D97-AF65-F5344CB8AC3E}">
        <p14:creationId xmlns:p14="http://schemas.microsoft.com/office/powerpoint/2010/main" val="41436457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20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A7C82BE-B527-4BA3-A0E8-B80858307438}" type="datetime1">
              <a:rPr lang="en-US" altLang="ja-JP" smtClean="0"/>
              <a:t>4/28/2025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en-US" altLang="ja-JP" cap="none">
                <a:solidFill>
                  <a:schemeClr val="bg1"/>
                </a:solidFill>
              </a:rPr>
              <a:t>Copyright 2024 Technol INC. All Rights Reserved.</a:t>
            </a: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15EEB818-06CF-4A8E-AA24-B20996F1D0DE}" type="datetime1">
              <a:rPr lang="en-US" altLang="ja-JP" smtClean="0"/>
              <a:t>4/28/2025</a:t>
            </a:fld>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r>
              <a:rPr lang="en-US" altLang="ja-JP" cap="none"/>
              <a:t>Copyright 2024 Technol INC. All Rights Reserved.</a:t>
            </a: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6F0ECE-FF3E-4F00-8D7A-72367961747F}" type="datetime1">
              <a:rPr lang="en-US" altLang="ja-JP" smtClean="0"/>
              <a:t>4/28/2025</a:t>
            </a:fld>
            <a:endParaRPr lang="en-US" dirty="0"/>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D31CA50-EA78-4B36-8E1E-F9F92CA4CDEB}" type="datetime1">
              <a:rPr lang="en-US" altLang="ja-JP" smtClean="0"/>
              <a:t>4/28/2025</a:t>
            </a:fld>
            <a:endParaRPr lang="en-US" dirty="0"/>
          </a:p>
        </p:txBody>
      </p:sp>
      <p:sp>
        <p:nvSpPr>
          <p:cNvPr id="5" name="Footer Placeholder 4"/>
          <p:cNvSpPr>
            <a:spLocks noGrp="1"/>
          </p:cNvSpPr>
          <p:nvPr>
            <p:ph type="ftr" sz="quarter" idx="11"/>
          </p:nvPr>
        </p:nvSpPr>
        <p:spPr/>
        <p:txBody>
          <a:bodyPr/>
          <a:lstStyle>
            <a:lvl1pPr>
              <a:defRPr>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C6CBA4B-3BFC-46F1-A2F0-448EA5EEB26B}" type="datetime1">
              <a:rPr lang="en-US" altLang="ja-JP" smtClean="0"/>
              <a:t>4/28/2025</a:t>
            </a:fld>
            <a:endParaRPr lang="en-US" dirty="0"/>
          </a:p>
        </p:txBody>
      </p:sp>
      <p:sp>
        <p:nvSpPr>
          <p:cNvPr id="6" name="Footer Placeholder 5"/>
          <p:cNvSpPr>
            <a:spLocks noGrp="1"/>
          </p:cNvSpPr>
          <p:nvPr>
            <p:ph type="ftr" sz="quarter" idx="11"/>
          </p:nvPr>
        </p:nvSpPr>
        <p:spPr/>
        <p:txBody>
          <a:bodyPr/>
          <a:lstStyle/>
          <a:p>
            <a:r>
              <a:rPr lang="en-US" altLang="ja-JP" cap="none"/>
              <a:t>Copyright 2024 Technol INC. All Rights Reserved.</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FDEB3B-3B38-4918-8C59-F4C45A078424}" type="datetime1">
              <a:rPr lang="en-US" altLang="ja-JP" smtClean="0"/>
              <a:t>4/28/2025</a:t>
            </a:fld>
            <a:endParaRPr lang="en-US" dirty="0"/>
          </a:p>
        </p:txBody>
      </p:sp>
      <p:sp>
        <p:nvSpPr>
          <p:cNvPr id="8" name="Footer Placeholder 7"/>
          <p:cNvSpPr>
            <a:spLocks noGrp="1"/>
          </p:cNvSpPr>
          <p:nvPr>
            <p:ph type="ftr" sz="quarter" idx="11"/>
          </p:nvPr>
        </p:nvSpPr>
        <p:spPr/>
        <p:txBody>
          <a:bodyPr/>
          <a:lstStyle/>
          <a:p>
            <a:r>
              <a:rPr lang="en-US" altLang="ja-JP" cap="none"/>
              <a:t>Copyright 2024 Technol INC. All Rights Reserved.</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と本文分割">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1594208"/>
            <a:ext cx="5509510" cy="4896000"/>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4/28/2025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
        <p:nvSpPr>
          <p:cNvPr id="2" name="テキスト プレースホルダー 10">
            <a:extLst>
              <a:ext uri="{FF2B5EF4-FFF2-40B4-BE49-F238E27FC236}">
                <a16:creationId xmlns:a16="http://schemas.microsoft.com/office/drawing/2014/main" id="{A689B65D-C4FF-62CC-B3A2-D0211F516057}"/>
              </a:ext>
            </a:extLst>
          </p:cNvPr>
          <p:cNvSpPr>
            <a:spLocks noGrp="1"/>
          </p:cNvSpPr>
          <p:nvPr>
            <p:ph type="body" sz="quarter" idx="17"/>
          </p:nvPr>
        </p:nvSpPr>
        <p:spPr>
          <a:xfrm>
            <a:off x="6096000" y="1594208"/>
            <a:ext cx="5509510" cy="4904093"/>
          </a:xfrm>
        </p:spPr>
        <p:txBody>
          <a:bodyPr anchor="t">
            <a:normAutofit/>
          </a:bodyPr>
          <a:lstStyle>
            <a:lvl1pPr marL="0" indent="0">
              <a:buNone/>
              <a:defRPr sz="1400" b="0"/>
            </a:lvl1pPr>
          </a:lstStyle>
          <a:p>
            <a:pPr lvl="0"/>
            <a:r>
              <a:rPr kumimoji="1" lang="ja-JP" altLang="en-US"/>
              <a:t>マスター テキストの書式設定</a:t>
            </a:r>
          </a:p>
        </p:txBody>
      </p:sp>
      <p:cxnSp>
        <p:nvCxnSpPr>
          <p:cNvPr id="4" name="直線コネクタ 3">
            <a:extLst>
              <a:ext uri="{FF2B5EF4-FFF2-40B4-BE49-F238E27FC236}">
                <a16:creationId xmlns:a16="http://schemas.microsoft.com/office/drawing/2014/main" id="{F8D8996F-ADBD-DFC1-FB7D-61E2E66F28C3}"/>
              </a:ext>
            </a:extLst>
          </p:cNvPr>
          <p:cNvCxnSpPr>
            <a:cxnSpLocks/>
          </p:cNvCxnSpPr>
          <p:nvPr userDrawn="1"/>
        </p:nvCxnSpPr>
        <p:spPr>
          <a:xfrm>
            <a:off x="5985506" y="1658945"/>
            <a:ext cx="0" cy="475200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 name="テキスト プレースホルダー 4">
            <a:extLst>
              <a:ext uri="{FF2B5EF4-FFF2-40B4-BE49-F238E27FC236}">
                <a16:creationId xmlns:a16="http://schemas.microsoft.com/office/drawing/2014/main" id="{53F17E2C-6B70-5DAD-61E6-D05C14CAA0F7}"/>
              </a:ext>
            </a:extLst>
          </p:cNvPr>
          <p:cNvSpPr>
            <a:spLocks noGrp="1"/>
          </p:cNvSpPr>
          <p:nvPr>
            <p:ph type="body" sz="quarter" idx="18"/>
          </p:nvPr>
        </p:nvSpPr>
        <p:spPr>
          <a:xfrm>
            <a:off x="591787" y="899940"/>
            <a:ext cx="11024319" cy="639551"/>
          </a:xfrm>
        </p:spPr>
        <p:txBody>
          <a:bodyPr anchor="t">
            <a:normAutofit/>
          </a:bodyPr>
          <a:lstStyle>
            <a:lvl1pPr marL="0" indent="0">
              <a:buNone/>
              <a:defRPr sz="1400"/>
            </a:lvl1pPr>
          </a:lstStyle>
          <a:p>
            <a:pPr lvl="0"/>
            <a:r>
              <a:rPr kumimoji="1" lang="ja-JP" altLang="en-US"/>
              <a:t>マスター テキストの書式設定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タイトルと本文分割">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908032"/>
            <a:ext cx="5509510" cy="5582176"/>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4/28/2025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
        <p:nvSpPr>
          <p:cNvPr id="2" name="テキスト プレースホルダー 10">
            <a:extLst>
              <a:ext uri="{FF2B5EF4-FFF2-40B4-BE49-F238E27FC236}">
                <a16:creationId xmlns:a16="http://schemas.microsoft.com/office/drawing/2014/main" id="{A689B65D-C4FF-62CC-B3A2-D0211F516057}"/>
              </a:ext>
            </a:extLst>
          </p:cNvPr>
          <p:cNvSpPr>
            <a:spLocks noGrp="1"/>
          </p:cNvSpPr>
          <p:nvPr>
            <p:ph type="body" sz="quarter" idx="17"/>
          </p:nvPr>
        </p:nvSpPr>
        <p:spPr>
          <a:xfrm>
            <a:off x="6096000" y="916124"/>
            <a:ext cx="5509510" cy="5582177"/>
          </a:xfrm>
        </p:spPr>
        <p:txBody>
          <a:bodyPr anchor="t">
            <a:normAutofit/>
          </a:bodyPr>
          <a:lstStyle>
            <a:lvl1pPr marL="0" indent="0">
              <a:buNone/>
              <a:defRPr sz="1400" b="0"/>
            </a:lvl1pPr>
          </a:lstStyle>
          <a:p>
            <a:pPr lvl="0"/>
            <a:r>
              <a:rPr kumimoji="1" lang="ja-JP" altLang="en-US"/>
              <a:t>マスター テキストの書式設定</a:t>
            </a:r>
          </a:p>
        </p:txBody>
      </p:sp>
      <p:cxnSp>
        <p:nvCxnSpPr>
          <p:cNvPr id="4" name="直線コネクタ 3">
            <a:extLst>
              <a:ext uri="{FF2B5EF4-FFF2-40B4-BE49-F238E27FC236}">
                <a16:creationId xmlns:a16="http://schemas.microsoft.com/office/drawing/2014/main" id="{F8D8996F-ADBD-DFC1-FB7D-61E2E66F28C3}"/>
              </a:ext>
            </a:extLst>
          </p:cNvPr>
          <p:cNvCxnSpPr>
            <a:cxnSpLocks/>
          </p:cNvCxnSpPr>
          <p:nvPr userDrawn="1"/>
        </p:nvCxnSpPr>
        <p:spPr>
          <a:xfrm>
            <a:off x="6009782" y="972768"/>
            <a:ext cx="0" cy="543600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0097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タイトルと本文">
    <p:spTree>
      <p:nvGrpSpPr>
        <p:cNvPr id="1" name=""/>
        <p:cNvGrpSpPr/>
        <p:nvPr/>
      </p:nvGrpSpPr>
      <p:grpSpPr>
        <a:xfrm>
          <a:off x="0" y="0"/>
          <a:ext cx="0" cy="0"/>
          <a:chOff x="0" y="0"/>
          <a:chExt cx="0" cy="0"/>
        </a:xfrm>
      </p:grpSpPr>
      <p:sp>
        <p:nvSpPr>
          <p:cNvPr id="7" name="Rectangle 6"/>
          <p:cNvSpPr>
            <a:spLocks noChangeAspect="1"/>
          </p:cNvSpPr>
          <p:nvPr/>
        </p:nvSpPr>
        <p:spPr>
          <a:xfrm>
            <a:off x="440683" y="315243"/>
            <a:ext cx="11300036" cy="48587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430254"/>
            <a:ext cx="11029616" cy="362767"/>
          </a:xfrm>
        </p:spPr>
        <p:txBody>
          <a:bodyPr>
            <a:noAutofit/>
          </a:bodyPr>
          <a:lstStyle>
            <a:lvl1pPr>
              <a:defRPr sz="2000"/>
            </a:lvl1pPr>
          </a:lstStyle>
          <a:p>
            <a:r>
              <a:rPr lang="ja-JP" altLang="en-US"/>
              <a:t>マスター タイトルの書式設定</a:t>
            </a:r>
            <a:endParaRPr lang="en-US" dirty="0"/>
          </a:p>
        </p:txBody>
      </p:sp>
      <p:sp>
        <p:nvSpPr>
          <p:cNvPr id="9" name="テキスト ボックス 8">
            <a:extLst>
              <a:ext uri="{FF2B5EF4-FFF2-40B4-BE49-F238E27FC236}">
                <a16:creationId xmlns:a16="http://schemas.microsoft.com/office/drawing/2014/main" id="{49B898A8-42F5-D597-11FD-B34A4CC315A4}"/>
              </a:ext>
            </a:extLst>
          </p:cNvPr>
          <p:cNvSpPr txBox="1"/>
          <p:nvPr userDrawn="1"/>
        </p:nvSpPr>
        <p:spPr>
          <a:xfrm>
            <a:off x="575894" y="916124"/>
            <a:ext cx="11029616" cy="307777"/>
          </a:xfrm>
          <a:prstGeom prst="rect">
            <a:avLst/>
          </a:prstGeom>
          <a:noFill/>
        </p:spPr>
        <p:txBody>
          <a:bodyPr wrap="square" rtlCol="0">
            <a:spAutoFit/>
          </a:bodyPr>
          <a:lstStyle/>
          <a:p>
            <a:endParaRPr kumimoji="1" lang="ja-JP" altLang="en-US" sz="1400"/>
          </a:p>
        </p:txBody>
      </p:sp>
      <p:sp>
        <p:nvSpPr>
          <p:cNvPr id="11" name="テキスト プレースホルダー 10">
            <a:extLst>
              <a:ext uri="{FF2B5EF4-FFF2-40B4-BE49-F238E27FC236}">
                <a16:creationId xmlns:a16="http://schemas.microsoft.com/office/drawing/2014/main" id="{3C24DA33-1966-2826-9B5A-459BDB186A65}"/>
              </a:ext>
            </a:extLst>
          </p:cNvPr>
          <p:cNvSpPr>
            <a:spLocks noGrp="1"/>
          </p:cNvSpPr>
          <p:nvPr>
            <p:ph type="body" sz="quarter" idx="13"/>
          </p:nvPr>
        </p:nvSpPr>
        <p:spPr>
          <a:xfrm>
            <a:off x="586490" y="916123"/>
            <a:ext cx="11029616" cy="5574085"/>
          </a:xfrm>
        </p:spPr>
        <p:txBody>
          <a:bodyPr anchor="t">
            <a:normAutofit/>
          </a:bodyPr>
          <a:lstStyle>
            <a:lvl1pPr marL="0" indent="0">
              <a:buNone/>
              <a:defRPr sz="1400" b="0"/>
            </a:lvl1pPr>
          </a:lstStyle>
          <a:p>
            <a:pPr lvl="0"/>
            <a:r>
              <a:rPr kumimoji="1" lang="ja-JP" altLang="en-US"/>
              <a:t>マスター テキストの書式設定</a:t>
            </a:r>
          </a:p>
        </p:txBody>
      </p:sp>
      <p:sp>
        <p:nvSpPr>
          <p:cNvPr id="12" name="日付プレースホルダー 11">
            <a:extLst>
              <a:ext uri="{FF2B5EF4-FFF2-40B4-BE49-F238E27FC236}">
                <a16:creationId xmlns:a16="http://schemas.microsoft.com/office/drawing/2014/main" id="{036ECC77-795A-F6A7-EBB9-05559C0AD635}"/>
              </a:ext>
            </a:extLst>
          </p:cNvPr>
          <p:cNvSpPr>
            <a:spLocks noGrp="1"/>
          </p:cNvSpPr>
          <p:nvPr>
            <p:ph type="dt" sz="half" idx="14"/>
          </p:nvPr>
        </p:nvSpPr>
        <p:spPr/>
        <p:txBody>
          <a:bodyPr/>
          <a:lstStyle/>
          <a:p>
            <a:fld id="{391AD58D-98BF-4FA0-BA18-03EB9BFC5F4E}" type="datetime1">
              <a:rPr lang="en-US" altLang="ja-JP" smtClean="0"/>
              <a:t>4/28/2025</a:t>
            </a:fld>
            <a:endParaRPr lang="en-US" dirty="0"/>
          </a:p>
        </p:txBody>
      </p:sp>
      <p:sp>
        <p:nvSpPr>
          <p:cNvPr id="13" name="フッター プレースホルダー 12">
            <a:extLst>
              <a:ext uri="{FF2B5EF4-FFF2-40B4-BE49-F238E27FC236}">
                <a16:creationId xmlns:a16="http://schemas.microsoft.com/office/drawing/2014/main" id="{7E7FAF23-7C2C-3266-663B-2350753080D4}"/>
              </a:ext>
            </a:extLst>
          </p:cNvPr>
          <p:cNvSpPr>
            <a:spLocks noGrp="1"/>
          </p:cNvSpPr>
          <p:nvPr>
            <p:ph type="ftr" sz="quarter" idx="15"/>
          </p:nvPr>
        </p:nvSpPr>
        <p:spPr/>
        <p:txBody>
          <a:bodyPr/>
          <a:lstStyle/>
          <a:p>
            <a:r>
              <a:rPr lang="en-US" altLang="ja-JP" cap="none"/>
              <a:t>Copyright 2024 Technol INC. All Rights Reserved.</a:t>
            </a:r>
          </a:p>
        </p:txBody>
      </p:sp>
      <p:sp>
        <p:nvSpPr>
          <p:cNvPr id="14" name="スライド番号プレースホルダー 13">
            <a:extLst>
              <a:ext uri="{FF2B5EF4-FFF2-40B4-BE49-F238E27FC236}">
                <a16:creationId xmlns:a16="http://schemas.microsoft.com/office/drawing/2014/main" id="{2769A19C-0B56-D8BB-1698-79B7E8FBF312}"/>
              </a:ext>
            </a:extLst>
          </p:cNvPr>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190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2A87D-09A3-4BD8-9C7C-25218D25ED5B}" type="datetime1">
              <a:rPr lang="en-US" altLang="ja-JP" smtClean="0"/>
              <a:t>4/28/2025</a:t>
            </a:fld>
            <a:endParaRPr lang="en-US" dirty="0"/>
          </a:p>
        </p:txBody>
      </p:sp>
      <p:sp>
        <p:nvSpPr>
          <p:cNvPr id="3" name="Footer Placeholder 2"/>
          <p:cNvSpPr>
            <a:spLocks noGrp="1"/>
          </p:cNvSpPr>
          <p:nvPr>
            <p:ph type="ftr" sz="quarter" idx="11"/>
          </p:nvPr>
        </p:nvSpPr>
        <p:spPr/>
        <p:txBody>
          <a:bodyPr/>
          <a:lstStyle/>
          <a:p>
            <a:r>
              <a:rPr lang="en-US" altLang="ja-JP" cap="none"/>
              <a:t>Copyright 2024 Technol INC. All Rights Reserved.</a:t>
            </a:r>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373352"/>
            <a:ext cx="11029616" cy="1189554"/>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81192" y="2004231"/>
            <a:ext cx="11029616" cy="3522794"/>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605951" y="6498301"/>
            <a:ext cx="2844799" cy="365125"/>
          </a:xfrm>
          <a:prstGeom prst="rect">
            <a:avLst/>
          </a:prstGeom>
        </p:spPr>
        <p:txBody>
          <a:bodyPr vert="horz" lIns="91440" tIns="45720" rIns="91440" bIns="45720" rtlCol="0" anchor="ctr"/>
          <a:lstStyle>
            <a:lvl1pPr algn="r">
              <a:defRPr sz="900">
                <a:solidFill>
                  <a:schemeClr val="accent2"/>
                </a:solidFill>
              </a:defRPr>
            </a:lvl1pPr>
          </a:lstStyle>
          <a:p>
            <a:fld id="{391AD58D-98BF-4FA0-BA18-03EB9BFC5F4E}" type="datetime1">
              <a:rPr lang="en-US" altLang="ja-JP" smtClean="0"/>
              <a:t>4/28/2025</a:t>
            </a:fld>
            <a:endParaRPr lang="en-US" dirty="0"/>
          </a:p>
        </p:txBody>
      </p:sp>
      <p:sp>
        <p:nvSpPr>
          <p:cNvPr id="5" name="Footer Placeholder 4"/>
          <p:cNvSpPr>
            <a:spLocks noGrp="1"/>
          </p:cNvSpPr>
          <p:nvPr>
            <p:ph type="ftr" sz="quarter" idx="3"/>
          </p:nvPr>
        </p:nvSpPr>
        <p:spPr>
          <a:xfrm>
            <a:off x="581192" y="6493975"/>
            <a:ext cx="6917210" cy="365125"/>
          </a:xfrm>
          <a:prstGeom prst="rect">
            <a:avLst/>
          </a:prstGeom>
        </p:spPr>
        <p:txBody>
          <a:bodyPr vert="horz" lIns="91440" tIns="45720" rIns="91440" bIns="45720" rtlCol="0" anchor="ctr"/>
          <a:lstStyle>
            <a:lvl1pPr algn="l">
              <a:defRPr sz="900" cap="all">
                <a:solidFill>
                  <a:schemeClr val="bg1">
                    <a:lumMod val="75000"/>
                  </a:schemeClr>
                </a:solidFill>
              </a:defRPr>
            </a:lvl1pPr>
          </a:lstStyle>
          <a:p>
            <a:r>
              <a:rPr lang="en-US" altLang="ja-JP" cap="none"/>
              <a:t>Copyright 2024 Technol INC. All Rights Reserved.</a:t>
            </a:r>
          </a:p>
        </p:txBody>
      </p:sp>
      <p:sp>
        <p:nvSpPr>
          <p:cNvPr id="6" name="Slide Number Placeholder 5"/>
          <p:cNvSpPr>
            <a:spLocks noGrp="1"/>
          </p:cNvSpPr>
          <p:nvPr>
            <p:ph type="sldNum" sz="quarter" idx="4"/>
          </p:nvPr>
        </p:nvSpPr>
        <p:spPr>
          <a:xfrm>
            <a:off x="10558300" y="6498301"/>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125428"/>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121871"/>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125428"/>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8" r:id="rId7"/>
    <p:sldLayoutId id="2147483657" r:id="rId8"/>
    <p:sldLayoutId id="2147483655" r:id="rId9"/>
    <p:sldLayoutId id="2147483656" r:id="rId10"/>
  </p:sldLayoutIdLst>
  <p:hf hdr="0" dt="0"/>
  <p:txStyles>
    <p:title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kumimoji="1" sz="1200" kern="1200">
          <a:solidFill>
            <a:schemeClr val="tx2"/>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2F7E20-C909-A474-CDEE-B5C181F3EE8E}"/>
              </a:ext>
            </a:extLst>
          </p:cNvPr>
          <p:cNvSpPr>
            <a:spLocks noGrp="1"/>
          </p:cNvSpPr>
          <p:nvPr>
            <p:ph type="ctrTitle"/>
          </p:nvPr>
        </p:nvSpPr>
        <p:spPr/>
        <p:txBody>
          <a:bodyPr/>
          <a:lstStyle/>
          <a:p>
            <a:r>
              <a:rPr kumimoji="1" lang="en-US" altLang="ja-JP"/>
              <a:t>MRB</a:t>
            </a:r>
            <a:r>
              <a:rPr kumimoji="1" lang="ja-JP" altLang="en-US"/>
              <a:t>操作マニュアル</a:t>
            </a:r>
          </a:p>
        </p:txBody>
      </p:sp>
      <p:sp>
        <p:nvSpPr>
          <p:cNvPr id="3" name="字幕 2">
            <a:extLst>
              <a:ext uri="{FF2B5EF4-FFF2-40B4-BE49-F238E27FC236}">
                <a16:creationId xmlns:a16="http://schemas.microsoft.com/office/drawing/2014/main" id="{9877EF89-703B-1BE4-9FE9-7A3B7B3691C7}"/>
              </a:ext>
            </a:extLst>
          </p:cNvPr>
          <p:cNvSpPr>
            <a:spLocks noGrp="1"/>
          </p:cNvSpPr>
          <p:nvPr>
            <p:ph type="subTitle" idx="1"/>
          </p:nvPr>
        </p:nvSpPr>
        <p:spPr/>
        <p:txBody>
          <a:bodyPr/>
          <a:lstStyle/>
          <a:p>
            <a:r>
              <a:rPr kumimoji="1" lang="ja-JP" altLang="en-US"/>
              <a:t>ブリッジモード</a:t>
            </a:r>
          </a:p>
        </p:txBody>
      </p:sp>
    </p:spTree>
    <p:extLst>
      <p:ext uri="{BB962C8B-B14F-4D97-AF65-F5344CB8AC3E}">
        <p14:creationId xmlns:p14="http://schemas.microsoft.com/office/powerpoint/2010/main" val="726390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8B72F04-A356-94DB-D14A-52CF246AB65C}"/>
              </a:ext>
            </a:extLst>
          </p:cNvPr>
          <p:cNvSpPr>
            <a:spLocks noGrp="1"/>
          </p:cNvSpPr>
          <p:nvPr>
            <p:ph type="title"/>
          </p:nvPr>
        </p:nvSpPr>
        <p:spPr/>
        <p:txBody>
          <a:bodyPr/>
          <a:lstStyle/>
          <a:p>
            <a:r>
              <a:rPr lang="ja-JP" altLang="en-US"/>
              <a:t>目次</a:t>
            </a:r>
          </a:p>
        </p:txBody>
      </p:sp>
      <p:sp>
        <p:nvSpPr>
          <p:cNvPr id="7" name="テキスト プレースホルダー 6">
            <a:extLst>
              <a:ext uri="{FF2B5EF4-FFF2-40B4-BE49-F238E27FC236}">
                <a16:creationId xmlns:a16="http://schemas.microsoft.com/office/drawing/2014/main" id="{D7EEB5AD-7D57-D7D5-3A4F-840BACE6815A}"/>
              </a:ext>
            </a:extLst>
          </p:cNvPr>
          <p:cNvSpPr>
            <a:spLocks noGrp="1"/>
          </p:cNvSpPr>
          <p:nvPr>
            <p:ph type="body" sz="quarter" idx="13"/>
          </p:nvPr>
        </p:nvSpPr>
        <p:spPr/>
        <p:txBody>
          <a:bodyPr/>
          <a:lstStyle/>
          <a:p>
            <a:r>
              <a:rPr lang="en-US" altLang="ja-JP"/>
              <a:t>1.</a:t>
            </a:r>
            <a:r>
              <a:rPr lang="ja-JP" altLang="en-US"/>
              <a:t>　</a:t>
            </a:r>
            <a:r>
              <a:rPr lang="ja-JP" altLang="en-US">
                <a:hlinkClick r:id="rId2" action="ppaction://hlinksldjump">
                  <a:extLst>
                    <a:ext uri="{A12FA001-AC4F-418D-AE19-62706E023703}">
                      <ahyp:hlinkClr xmlns:ahyp="http://schemas.microsoft.com/office/drawing/2018/hyperlinkcolor" val="tx"/>
                    </a:ext>
                  </a:extLst>
                </a:hlinkClick>
              </a:rPr>
              <a:t>メンテナンスアドレス設定</a:t>
            </a:r>
            <a:endParaRPr lang="en-US" altLang="ja-JP"/>
          </a:p>
          <a:p>
            <a:r>
              <a:rPr lang="en-US" altLang="ja-JP"/>
              <a:t>2.</a:t>
            </a:r>
            <a:r>
              <a:rPr lang="ja-JP" altLang="en-US"/>
              <a:t>　</a:t>
            </a:r>
            <a:r>
              <a:rPr lang="ja-JP" altLang="en-US">
                <a:hlinkClick r:id="rId3" action="ppaction://hlinksldjump">
                  <a:extLst>
                    <a:ext uri="{A12FA001-AC4F-418D-AE19-62706E023703}">
                      <ahyp:hlinkClr xmlns:ahyp="http://schemas.microsoft.com/office/drawing/2018/hyperlinkcolor" val="tx"/>
                    </a:ext>
                  </a:extLst>
                </a:hlinkClick>
              </a:rPr>
              <a:t>アクセス許可リスト</a:t>
            </a:r>
            <a:endParaRPr lang="ja-JP" altLang="en-US"/>
          </a:p>
        </p:txBody>
      </p:sp>
      <p:sp>
        <p:nvSpPr>
          <p:cNvPr id="4" name="フッター プレースホルダー 3">
            <a:extLst>
              <a:ext uri="{FF2B5EF4-FFF2-40B4-BE49-F238E27FC236}">
                <a16:creationId xmlns:a16="http://schemas.microsoft.com/office/drawing/2014/main" id="{E5C6F9BB-2A20-431C-6405-866EA6BFAFDD}"/>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D7D13B4D-FE1B-6B2A-BDCB-F32FA41BBFB9}"/>
              </a:ext>
            </a:extLst>
          </p:cNvPr>
          <p:cNvSpPr>
            <a:spLocks noGrp="1"/>
          </p:cNvSpPr>
          <p:nvPr>
            <p:ph type="sldNum" sz="quarter" idx="16"/>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907053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descr="グラフィカル ユーザー インターフェイス, アプリケーション&#10;&#10;AI によって生成されたコンテンツは間違っている可能性があります。">
            <a:extLst>
              <a:ext uri="{FF2B5EF4-FFF2-40B4-BE49-F238E27FC236}">
                <a16:creationId xmlns:a16="http://schemas.microsoft.com/office/drawing/2014/main" id="{724C768D-C903-355F-12EE-BEDF8174E74F}"/>
              </a:ext>
            </a:extLst>
          </p:cNvPr>
          <p:cNvPicPr>
            <a:picLocks noChangeAspect="1"/>
          </p:cNvPicPr>
          <p:nvPr/>
        </p:nvPicPr>
        <p:blipFill>
          <a:blip r:embed="rId2"/>
          <a:stretch>
            <a:fillRect/>
          </a:stretch>
        </p:blipFill>
        <p:spPr>
          <a:xfrm>
            <a:off x="7050755" y="2259806"/>
            <a:ext cx="3600000" cy="2683314"/>
          </a:xfrm>
          <a:prstGeom prst="rect">
            <a:avLst/>
          </a:prstGeom>
          <a:ln w="12700">
            <a:solidFill>
              <a:schemeClr val="tx1"/>
            </a:solidFill>
          </a:ln>
        </p:spPr>
      </p:pic>
      <p:pic>
        <p:nvPicPr>
          <p:cNvPr id="17" name="図 16" descr="グラフィカル ユーザー インターフェイス, テキスト, メール&#10;&#10;AI によって生成されたコンテンツは間違っている可能性があります。">
            <a:extLst>
              <a:ext uri="{FF2B5EF4-FFF2-40B4-BE49-F238E27FC236}">
                <a16:creationId xmlns:a16="http://schemas.microsoft.com/office/drawing/2014/main" id="{A2D9BDE1-B4E2-D99B-3030-0B359E016BF2}"/>
              </a:ext>
            </a:extLst>
          </p:cNvPr>
          <p:cNvPicPr>
            <a:picLocks noChangeAspect="1"/>
          </p:cNvPicPr>
          <p:nvPr/>
        </p:nvPicPr>
        <p:blipFill>
          <a:blip r:embed="rId3"/>
          <a:stretch>
            <a:fillRect/>
          </a:stretch>
        </p:blipFill>
        <p:spPr>
          <a:xfrm>
            <a:off x="1541245" y="2259806"/>
            <a:ext cx="3600000" cy="2650307"/>
          </a:xfrm>
          <a:prstGeom prst="rect">
            <a:avLst/>
          </a:prstGeom>
          <a:ln w="12700">
            <a:solidFill>
              <a:schemeClr val="tx1"/>
            </a:solidFill>
          </a:ln>
        </p:spPr>
      </p:pic>
      <p:sp>
        <p:nvSpPr>
          <p:cNvPr id="2" name="タイトル 1">
            <a:extLst>
              <a:ext uri="{FF2B5EF4-FFF2-40B4-BE49-F238E27FC236}">
                <a16:creationId xmlns:a16="http://schemas.microsoft.com/office/drawing/2014/main" id="{B9EFF229-F101-79EC-252D-FDE0B65B0C6F}"/>
              </a:ext>
            </a:extLst>
          </p:cNvPr>
          <p:cNvSpPr>
            <a:spLocks noGrp="1"/>
          </p:cNvSpPr>
          <p:nvPr>
            <p:ph type="title"/>
          </p:nvPr>
        </p:nvSpPr>
        <p:spPr/>
        <p:txBody>
          <a:bodyPr/>
          <a:lstStyle/>
          <a:p>
            <a:r>
              <a:rPr kumimoji="1" lang="en-US" altLang="ja-JP"/>
              <a:t>1.</a:t>
            </a:r>
            <a:r>
              <a:rPr kumimoji="1" lang="ja-JP" altLang="en-US"/>
              <a:t> メンテナンスアドレス設定</a:t>
            </a:r>
          </a:p>
        </p:txBody>
      </p:sp>
      <p:sp>
        <p:nvSpPr>
          <p:cNvPr id="3" name="テキスト プレースホルダー 2">
            <a:extLst>
              <a:ext uri="{FF2B5EF4-FFF2-40B4-BE49-F238E27FC236}">
                <a16:creationId xmlns:a16="http://schemas.microsoft.com/office/drawing/2014/main" id="{9099805A-4B7B-B82B-E1F8-1E80F4ED67A8}"/>
              </a:ext>
            </a:extLst>
          </p:cNvPr>
          <p:cNvSpPr>
            <a:spLocks noGrp="1"/>
          </p:cNvSpPr>
          <p:nvPr>
            <p:ph type="body" sz="quarter" idx="13"/>
          </p:nvPr>
        </p:nvSpPr>
        <p:spPr/>
        <p:txBody>
          <a:bodyPr/>
          <a:lstStyle/>
          <a:p>
            <a:r>
              <a:rPr kumimoji="1" lang="ja-JP" altLang="en-US"/>
              <a:t>①　管理画面にログイン後、右上の</a:t>
            </a:r>
            <a:r>
              <a:rPr lang="ja-JP" altLang="en-US"/>
              <a:t>「</a:t>
            </a:r>
            <a:r>
              <a:rPr kumimoji="1" lang="ja-JP" altLang="en-US"/>
              <a:t>設定</a:t>
            </a:r>
            <a:r>
              <a:rPr lang="ja-JP" altLang="en-US"/>
              <a:t>」</a:t>
            </a:r>
            <a:r>
              <a:rPr kumimoji="1" lang="ja-JP" altLang="en-US"/>
              <a:t>をクリックし、</a:t>
            </a:r>
            <a:br>
              <a:rPr kumimoji="1" lang="en-US" altLang="ja-JP"/>
            </a:br>
            <a:r>
              <a:rPr kumimoji="1" lang="ja-JP" altLang="en-US"/>
              <a:t>　　左下の</a:t>
            </a:r>
            <a:r>
              <a:rPr lang="ja-JP" altLang="en-US"/>
              <a:t>「</a:t>
            </a:r>
            <a:r>
              <a:rPr kumimoji="1" lang="ja-JP" altLang="en-US"/>
              <a:t>メンテナンスアドレス</a:t>
            </a:r>
            <a:r>
              <a:rPr lang="ja-JP" altLang="en-US"/>
              <a:t>」</a:t>
            </a:r>
            <a:r>
              <a:rPr kumimoji="1" lang="ja-JP" altLang="en-US"/>
              <a:t>をクリックします</a:t>
            </a:r>
          </a:p>
        </p:txBody>
      </p:sp>
      <p:sp>
        <p:nvSpPr>
          <p:cNvPr id="4" name="フッター プレースホルダー 3">
            <a:extLst>
              <a:ext uri="{FF2B5EF4-FFF2-40B4-BE49-F238E27FC236}">
                <a16:creationId xmlns:a16="http://schemas.microsoft.com/office/drawing/2014/main" id="{7094BD70-5431-412A-22F8-754A2B16E864}"/>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812F975D-BE3C-155B-4EFF-BF5386BA883D}"/>
              </a:ext>
            </a:extLst>
          </p:cNvPr>
          <p:cNvSpPr>
            <a:spLocks noGrp="1"/>
          </p:cNvSpPr>
          <p:nvPr>
            <p:ph type="sldNum" sz="quarter" idx="16"/>
          </p:nvPr>
        </p:nvSpPr>
        <p:spPr/>
        <p:txBody>
          <a:bodyPr/>
          <a:lstStyle/>
          <a:p>
            <a:fld id="{D57F1E4F-1CFF-5643-939E-217C01CDF565}" type="slidenum">
              <a:rPr lang="en-US" smtClean="0"/>
              <a:pPr/>
              <a:t>3</a:t>
            </a:fld>
            <a:endParaRPr lang="en-US" dirty="0"/>
          </a:p>
        </p:txBody>
      </p:sp>
      <p:sp>
        <p:nvSpPr>
          <p:cNvPr id="6" name="テキスト プレースホルダー 5">
            <a:extLst>
              <a:ext uri="{FF2B5EF4-FFF2-40B4-BE49-F238E27FC236}">
                <a16:creationId xmlns:a16="http://schemas.microsoft.com/office/drawing/2014/main" id="{D4270624-54A2-0683-B8B4-16E10A6513C8}"/>
              </a:ext>
            </a:extLst>
          </p:cNvPr>
          <p:cNvSpPr>
            <a:spLocks noGrp="1"/>
          </p:cNvSpPr>
          <p:nvPr>
            <p:ph type="body" sz="quarter" idx="17"/>
          </p:nvPr>
        </p:nvSpPr>
        <p:spPr/>
        <p:txBody>
          <a:bodyPr/>
          <a:lstStyle/>
          <a:p>
            <a:r>
              <a:rPr kumimoji="1" lang="ja-JP" altLang="en-US"/>
              <a:t>②　</a:t>
            </a:r>
            <a:r>
              <a:rPr lang="ja-JP" altLang="en-US"/>
              <a:t>「</a:t>
            </a:r>
            <a:r>
              <a:rPr kumimoji="1" lang="ja-JP" altLang="en-US"/>
              <a:t>利用する</a:t>
            </a:r>
            <a:r>
              <a:rPr lang="ja-JP" altLang="en-US"/>
              <a:t>」</a:t>
            </a:r>
            <a:r>
              <a:rPr kumimoji="1" lang="ja-JP" altLang="en-US"/>
              <a:t>にチェックを入れ、</a:t>
            </a:r>
            <a:r>
              <a:rPr kumimoji="1" lang="en-US" altLang="ja-JP"/>
              <a:t>IP</a:t>
            </a:r>
            <a:r>
              <a:rPr kumimoji="1" lang="ja-JP" altLang="en-US"/>
              <a:t>アドレス、ネットマスクを</a:t>
            </a:r>
            <a:br>
              <a:rPr kumimoji="1" lang="en-US" altLang="ja-JP"/>
            </a:br>
            <a:r>
              <a:rPr kumimoji="1" lang="ja-JP" altLang="en-US"/>
              <a:t>　　入力して、</a:t>
            </a:r>
            <a:r>
              <a:rPr lang="ja-JP" altLang="en-US"/>
              <a:t>「</a:t>
            </a:r>
            <a:r>
              <a:rPr kumimoji="1" lang="ja-JP" altLang="en-US"/>
              <a:t>次へ</a:t>
            </a:r>
            <a:r>
              <a:rPr lang="ja-JP" altLang="en-US"/>
              <a:t>」</a:t>
            </a:r>
            <a:r>
              <a:rPr kumimoji="1" lang="ja-JP" altLang="en-US"/>
              <a:t>をクリックします</a:t>
            </a:r>
          </a:p>
        </p:txBody>
      </p:sp>
      <p:sp>
        <p:nvSpPr>
          <p:cNvPr id="7" name="テキスト プレースホルダー 6">
            <a:extLst>
              <a:ext uri="{FF2B5EF4-FFF2-40B4-BE49-F238E27FC236}">
                <a16:creationId xmlns:a16="http://schemas.microsoft.com/office/drawing/2014/main" id="{7C7D7FB3-BAF8-8BCD-4AFA-7EA044971F0A}"/>
              </a:ext>
            </a:extLst>
          </p:cNvPr>
          <p:cNvSpPr>
            <a:spLocks noGrp="1"/>
          </p:cNvSpPr>
          <p:nvPr>
            <p:ph type="body" sz="quarter" idx="18"/>
          </p:nvPr>
        </p:nvSpPr>
        <p:spPr/>
        <p:txBody>
          <a:bodyPr/>
          <a:lstStyle/>
          <a:p>
            <a:r>
              <a:rPr kumimoji="1" lang="ja-JP" altLang="en-US"/>
              <a:t>ブリッジモードで使用する際に </a:t>
            </a:r>
            <a:r>
              <a:rPr kumimoji="1" lang="en-US" altLang="ja-JP"/>
              <a:t>MRB </a:t>
            </a:r>
            <a:r>
              <a:rPr kumimoji="1" lang="ja-JP" altLang="en-US"/>
              <a:t>にアクセスするためのアドレスを設定する手順について説明します</a:t>
            </a:r>
          </a:p>
        </p:txBody>
      </p:sp>
      <p:sp>
        <p:nvSpPr>
          <p:cNvPr id="12" name="正方形/長方形 11">
            <a:extLst>
              <a:ext uri="{FF2B5EF4-FFF2-40B4-BE49-F238E27FC236}">
                <a16:creationId xmlns:a16="http://schemas.microsoft.com/office/drawing/2014/main" id="{02D5101E-87D9-39F0-A2B0-24EFC272B0BB}"/>
              </a:ext>
            </a:extLst>
          </p:cNvPr>
          <p:cNvSpPr/>
          <p:nvPr/>
        </p:nvSpPr>
        <p:spPr>
          <a:xfrm>
            <a:off x="4039797" y="2297906"/>
            <a:ext cx="176603" cy="1190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C5FB4614-2057-00DD-4061-B1222D092DCF}"/>
              </a:ext>
            </a:extLst>
          </p:cNvPr>
          <p:cNvSpPr/>
          <p:nvPr/>
        </p:nvSpPr>
        <p:spPr>
          <a:xfrm>
            <a:off x="1796660" y="3269456"/>
            <a:ext cx="632215" cy="83345"/>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4471DCE5-EFA3-1676-8308-9E0EF2A1E0B5}"/>
              </a:ext>
            </a:extLst>
          </p:cNvPr>
          <p:cNvSpPr/>
          <p:nvPr/>
        </p:nvSpPr>
        <p:spPr>
          <a:xfrm>
            <a:off x="8171887" y="3055050"/>
            <a:ext cx="1162613" cy="56921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0A56F3B-455E-127B-A1AC-341C54D240B0}"/>
              </a:ext>
            </a:extLst>
          </p:cNvPr>
          <p:cNvSpPr/>
          <p:nvPr/>
        </p:nvSpPr>
        <p:spPr>
          <a:xfrm>
            <a:off x="9786938" y="3840301"/>
            <a:ext cx="310217" cy="1190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75047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descr="グラフィカル ユーザー インターフェイス&#10;&#10;AI によって生成されたコンテンツは間違っている可能性があります。">
            <a:extLst>
              <a:ext uri="{FF2B5EF4-FFF2-40B4-BE49-F238E27FC236}">
                <a16:creationId xmlns:a16="http://schemas.microsoft.com/office/drawing/2014/main" id="{CEACAE44-DC12-C6B0-0F98-31870AFCB948}"/>
              </a:ext>
            </a:extLst>
          </p:cNvPr>
          <p:cNvPicPr>
            <a:picLocks noChangeAspect="1"/>
          </p:cNvPicPr>
          <p:nvPr/>
        </p:nvPicPr>
        <p:blipFill>
          <a:blip r:embed="rId2"/>
          <a:stretch>
            <a:fillRect/>
          </a:stretch>
        </p:blipFill>
        <p:spPr>
          <a:xfrm>
            <a:off x="1541245" y="1599532"/>
            <a:ext cx="3600000" cy="2644444"/>
          </a:xfrm>
          <a:prstGeom prst="rect">
            <a:avLst/>
          </a:prstGeom>
          <a:ln w="12700">
            <a:solidFill>
              <a:schemeClr val="tx1"/>
            </a:solidFill>
          </a:ln>
        </p:spPr>
      </p:pic>
      <p:sp>
        <p:nvSpPr>
          <p:cNvPr id="2" name="タイトル 1">
            <a:extLst>
              <a:ext uri="{FF2B5EF4-FFF2-40B4-BE49-F238E27FC236}">
                <a16:creationId xmlns:a16="http://schemas.microsoft.com/office/drawing/2014/main" id="{DA5E35AC-997C-FAFE-C56E-C2F832FB8E1F}"/>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D8614436-F64D-6D2A-2A80-CF0C9F3B38AA}"/>
              </a:ext>
            </a:extLst>
          </p:cNvPr>
          <p:cNvSpPr>
            <a:spLocks noGrp="1"/>
          </p:cNvSpPr>
          <p:nvPr>
            <p:ph type="body" sz="quarter" idx="13"/>
          </p:nvPr>
        </p:nvSpPr>
        <p:spPr/>
        <p:txBody>
          <a:bodyPr/>
          <a:lstStyle/>
          <a:p>
            <a:r>
              <a:rPr kumimoji="1" lang="ja-JP" altLang="en-US"/>
              <a:t>③　</a:t>
            </a:r>
            <a:r>
              <a:rPr lang="ja-JP" altLang="en-US"/>
              <a:t>内容を確認し、問題がなければ「確認」をクリックして</a:t>
            </a:r>
            <a:br>
              <a:rPr lang="en-US" altLang="ja-JP"/>
            </a:br>
            <a:r>
              <a:rPr lang="ja-JP" altLang="en-US"/>
              <a:t>　　設定は完了です</a:t>
            </a:r>
            <a:endParaRPr kumimoji="1" lang="ja-JP" altLang="en-US"/>
          </a:p>
        </p:txBody>
      </p:sp>
      <p:sp>
        <p:nvSpPr>
          <p:cNvPr id="4" name="フッター プレースホルダー 3">
            <a:extLst>
              <a:ext uri="{FF2B5EF4-FFF2-40B4-BE49-F238E27FC236}">
                <a16:creationId xmlns:a16="http://schemas.microsoft.com/office/drawing/2014/main" id="{C28F3DEA-A157-3D3E-FB36-F1722D297CE0}"/>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F4E96DCB-FC13-0883-66DC-4A85EF8F6969}"/>
              </a:ext>
            </a:extLst>
          </p:cNvPr>
          <p:cNvSpPr>
            <a:spLocks noGrp="1"/>
          </p:cNvSpPr>
          <p:nvPr>
            <p:ph type="sldNum" sz="quarter" idx="16"/>
          </p:nvPr>
        </p:nvSpPr>
        <p:spPr/>
        <p:txBody>
          <a:bodyPr/>
          <a:lstStyle/>
          <a:p>
            <a:fld id="{D57F1E4F-1CFF-5643-939E-217C01CDF565}" type="slidenum">
              <a:rPr lang="en-US" smtClean="0"/>
              <a:pPr/>
              <a:t>4</a:t>
            </a:fld>
            <a:endParaRPr lang="en-US" dirty="0"/>
          </a:p>
        </p:txBody>
      </p:sp>
      <p:sp>
        <p:nvSpPr>
          <p:cNvPr id="8" name="正方形/長方形 7">
            <a:extLst>
              <a:ext uri="{FF2B5EF4-FFF2-40B4-BE49-F238E27FC236}">
                <a16:creationId xmlns:a16="http://schemas.microsoft.com/office/drawing/2014/main" id="{E982155A-97F6-D137-AF1B-EC95BA0FFF64}"/>
              </a:ext>
            </a:extLst>
          </p:cNvPr>
          <p:cNvSpPr/>
          <p:nvPr/>
        </p:nvSpPr>
        <p:spPr>
          <a:xfrm>
            <a:off x="4276725" y="3078863"/>
            <a:ext cx="307975" cy="119063"/>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53955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9063EF-C898-6CAC-D3C7-547F1D5BA17B}"/>
              </a:ext>
            </a:extLst>
          </p:cNvPr>
          <p:cNvSpPr>
            <a:spLocks noGrp="1"/>
          </p:cNvSpPr>
          <p:nvPr>
            <p:ph type="title"/>
          </p:nvPr>
        </p:nvSpPr>
        <p:spPr/>
        <p:txBody>
          <a:bodyPr/>
          <a:lstStyle/>
          <a:p>
            <a:r>
              <a:rPr kumimoji="1" lang="en-US" altLang="ja-JP"/>
              <a:t>2.</a:t>
            </a:r>
            <a:r>
              <a:rPr kumimoji="1" lang="ja-JP" altLang="en-US"/>
              <a:t> アクセス許可リスト</a:t>
            </a:r>
          </a:p>
        </p:txBody>
      </p:sp>
      <p:sp>
        <p:nvSpPr>
          <p:cNvPr id="3" name="テキスト プレースホルダー 2">
            <a:extLst>
              <a:ext uri="{FF2B5EF4-FFF2-40B4-BE49-F238E27FC236}">
                <a16:creationId xmlns:a16="http://schemas.microsoft.com/office/drawing/2014/main" id="{99F81AD5-8152-0692-68CF-658D3BEDD478}"/>
              </a:ext>
            </a:extLst>
          </p:cNvPr>
          <p:cNvSpPr>
            <a:spLocks noGrp="1"/>
          </p:cNvSpPr>
          <p:nvPr>
            <p:ph type="body" sz="quarter" idx="13"/>
          </p:nvPr>
        </p:nvSpPr>
        <p:spPr/>
        <p:txBody>
          <a:bodyPr/>
          <a:lstStyle/>
          <a:p>
            <a:r>
              <a:rPr kumimoji="1" lang="ja-JP" altLang="en-US"/>
              <a:t>①　管理画面にログイン後、右上の</a:t>
            </a:r>
            <a:r>
              <a:rPr lang="ja-JP" altLang="en-US"/>
              <a:t>「</a:t>
            </a:r>
            <a:r>
              <a:rPr kumimoji="1" lang="ja-JP" altLang="en-US"/>
              <a:t>設定</a:t>
            </a:r>
            <a:r>
              <a:rPr lang="ja-JP" altLang="en-US"/>
              <a:t>」</a:t>
            </a:r>
            <a:r>
              <a:rPr kumimoji="1" lang="ja-JP" altLang="en-US"/>
              <a:t>をクリックし、</a:t>
            </a:r>
            <a:br>
              <a:rPr kumimoji="1" lang="en-US" altLang="ja-JP"/>
            </a:br>
            <a:r>
              <a:rPr kumimoji="1" lang="ja-JP" altLang="en-US"/>
              <a:t>　　左の</a:t>
            </a:r>
            <a:r>
              <a:rPr lang="ja-JP" altLang="en-US"/>
              <a:t>「</a:t>
            </a:r>
            <a:r>
              <a:rPr kumimoji="1" lang="ja-JP" altLang="en-US"/>
              <a:t>アクセス許可リスト</a:t>
            </a:r>
            <a:r>
              <a:rPr lang="ja-JP" altLang="en-US"/>
              <a:t>」</a:t>
            </a:r>
            <a:r>
              <a:rPr kumimoji="1" lang="ja-JP" altLang="en-US"/>
              <a:t>をクリックします</a:t>
            </a:r>
          </a:p>
        </p:txBody>
      </p:sp>
      <p:sp>
        <p:nvSpPr>
          <p:cNvPr id="4" name="フッター プレースホルダー 3">
            <a:extLst>
              <a:ext uri="{FF2B5EF4-FFF2-40B4-BE49-F238E27FC236}">
                <a16:creationId xmlns:a16="http://schemas.microsoft.com/office/drawing/2014/main" id="{06F48DBD-C712-4CE3-2E2A-A0445D963977}"/>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463CADB7-CC14-F5B6-8986-EAADEF55A609}"/>
              </a:ext>
            </a:extLst>
          </p:cNvPr>
          <p:cNvSpPr>
            <a:spLocks noGrp="1"/>
          </p:cNvSpPr>
          <p:nvPr>
            <p:ph type="sldNum" sz="quarter" idx="16"/>
          </p:nvPr>
        </p:nvSpPr>
        <p:spPr/>
        <p:txBody>
          <a:bodyPr/>
          <a:lstStyle/>
          <a:p>
            <a:fld id="{D57F1E4F-1CFF-5643-939E-217C01CDF565}" type="slidenum">
              <a:rPr lang="en-US" smtClean="0"/>
              <a:pPr/>
              <a:t>5</a:t>
            </a:fld>
            <a:endParaRPr lang="en-US" dirty="0"/>
          </a:p>
        </p:txBody>
      </p:sp>
      <p:sp>
        <p:nvSpPr>
          <p:cNvPr id="6" name="テキスト プレースホルダー 5">
            <a:extLst>
              <a:ext uri="{FF2B5EF4-FFF2-40B4-BE49-F238E27FC236}">
                <a16:creationId xmlns:a16="http://schemas.microsoft.com/office/drawing/2014/main" id="{38206A2B-993C-A828-69F8-F4DA993A6845}"/>
              </a:ext>
            </a:extLst>
          </p:cNvPr>
          <p:cNvSpPr>
            <a:spLocks noGrp="1"/>
          </p:cNvSpPr>
          <p:nvPr>
            <p:ph type="body" sz="quarter" idx="17"/>
          </p:nvPr>
        </p:nvSpPr>
        <p:spPr/>
        <p:txBody>
          <a:bodyPr/>
          <a:lstStyle/>
          <a:p>
            <a:r>
              <a:rPr kumimoji="1" lang="ja-JP" altLang="en-US"/>
              <a:t>②　</a:t>
            </a:r>
            <a:r>
              <a:rPr lang="ja-JP" altLang="en-US"/>
              <a:t>「</a:t>
            </a:r>
            <a:r>
              <a:rPr kumimoji="1" lang="ja-JP" altLang="en-US"/>
              <a:t>追加</a:t>
            </a:r>
            <a:r>
              <a:rPr lang="ja-JP" altLang="en-US"/>
              <a:t>」</a:t>
            </a:r>
            <a:r>
              <a:rPr kumimoji="1" lang="ja-JP" altLang="en-US"/>
              <a:t>をクリックします</a:t>
            </a:r>
          </a:p>
        </p:txBody>
      </p:sp>
      <p:sp>
        <p:nvSpPr>
          <p:cNvPr id="7" name="テキスト プレースホルダー 6">
            <a:extLst>
              <a:ext uri="{FF2B5EF4-FFF2-40B4-BE49-F238E27FC236}">
                <a16:creationId xmlns:a16="http://schemas.microsoft.com/office/drawing/2014/main" id="{73554D6B-7DA4-756F-4A6C-5C9F437A801E}"/>
              </a:ext>
            </a:extLst>
          </p:cNvPr>
          <p:cNvSpPr>
            <a:spLocks noGrp="1"/>
          </p:cNvSpPr>
          <p:nvPr>
            <p:ph type="body" sz="quarter" idx="18"/>
          </p:nvPr>
        </p:nvSpPr>
        <p:spPr>
          <a:xfrm>
            <a:off x="591787" y="899940"/>
            <a:ext cx="11024319" cy="812818"/>
          </a:xfrm>
        </p:spPr>
        <p:txBody>
          <a:bodyPr>
            <a:normAutofit/>
          </a:bodyPr>
          <a:lstStyle/>
          <a:p>
            <a:r>
              <a:rPr kumimoji="1" lang="en-US" altLang="ja-JP"/>
              <a:t>MRB</a:t>
            </a:r>
            <a:r>
              <a:rPr kumimoji="1" lang="ja-JP" altLang="en-US"/>
              <a:t>がブリッジモードで、</a:t>
            </a:r>
            <a:r>
              <a:rPr kumimoji="1" lang="en-US" altLang="ja-JP"/>
              <a:t>WAN</a:t>
            </a:r>
            <a:r>
              <a:rPr kumimoji="1" lang="ja-JP" altLang="en-US"/>
              <a:t>側から配下の端末にアクセスが必要な場合の設定手順について説明します</a:t>
            </a:r>
            <a:br>
              <a:rPr kumimoji="1" lang="en-US" altLang="ja-JP"/>
            </a:br>
            <a:r>
              <a:rPr kumimoji="1" lang="en-US" altLang="ja-JP">
                <a:solidFill>
                  <a:srgbClr val="FF0000"/>
                </a:solidFill>
              </a:rPr>
              <a:t>※</a:t>
            </a:r>
            <a:r>
              <a:rPr kumimoji="1" lang="ja-JP" altLang="en-US">
                <a:solidFill>
                  <a:srgbClr val="FF0000"/>
                </a:solidFill>
              </a:rPr>
              <a:t>アクセス可能範囲を制限したい場合は、「インバウンドポリシー」を設定してください（</a:t>
            </a:r>
            <a:r>
              <a:rPr lang="ja-JP" altLang="en-US">
                <a:solidFill>
                  <a:srgbClr val="FF0000"/>
                </a:solidFill>
              </a:rPr>
              <a:t>宛先・プロトコル・ポート指定可能）</a:t>
            </a:r>
            <a:br>
              <a:rPr lang="en-US" altLang="ja-JP">
                <a:solidFill>
                  <a:srgbClr val="FF0000"/>
                </a:solidFill>
              </a:rPr>
            </a:br>
            <a:r>
              <a:rPr lang="ja-JP" altLang="en-US">
                <a:solidFill>
                  <a:srgbClr val="FF0000"/>
                </a:solidFill>
              </a:rPr>
              <a:t>　設定方法は</a:t>
            </a:r>
            <a:r>
              <a:rPr lang="en-US" altLang="ja-JP">
                <a:solidFill>
                  <a:srgbClr val="FF0000"/>
                </a:solidFill>
              </a:rPr>
              <a:t>MRB</a:t>
            </a:r>
            <a:r>
              <a:rPr lang="ja-JP" altLang="en-US">
                <a:solidFill>
                  <a:srgbClr val="FF0000"/>
                </a:solidFill>
              </a:rPr>
              <a:t>操作マニュアル「インバウンドポリシー」をご参照ください</a:t>
            </a:r>
            <a:endParaRPr lang="en-US" altLang="ja-JP">
              <a:solidFill>
                <a:srgbClr val="FF0000"/>
              </a:solidFill>
            </a:endParaRPr>
          </a:p>
        </p:txBody>
      </p:sp>
      <p:pic>
        <p:nvPicPr>
          <p:cNvPr id="9" name="図 8" descr="グラフィカル ユーザー インターフェイス, テキスト, アプリケーション, メール&#10;&#10;AI によって生成されたコンテンツは間違っている可能性があります。">
            <a:extLst>
              <a:ext uri="{FF2B5EF4-FFF2-40B4-BE49-F238E27FC236}">
                <a16:creationId xmlns:a16="http://schemas.microsoft.com/office/drawing/2014/main" id="{0D5EE7AE-5AB7-C2D6-EE14-E524D318825B}"/>
              </a:ext>
            </a:extLst>
          </p:cNvPr>
          <p:cNvPicPr>
            <a:picLocks noChangeAspect="1"/>
          </p:cNvPicPr>
          <p:nvPr/>
        </p:nvPicPr>
        <p:blipFill>
          <a:blip r:embed="rId2"/>
          <a:stretch>
            <a:fillRect/>
          </a:stretch>
        </p:blipFill>
        <p:spPr>
          <a:xfrm>
            <a:off x="1538596" y="2304069"/>
            <a:ext cx="3600000" cy="2678857"/>
          </a:xfrm>
          <a:prstGeom prst="rect">
            <a:avLst/>
          </a:prstGeom>
          <a:ln w="12700">
            <a:solidFill>
              <a:schemeClr val="tx1"/>
            </a:solidFill>
          </a:ln>
        </p:spPr>
      </p:pic>
      <p:pic>
        <p:nvPicPr>
          <p:cNvPr id="11" name="図 10" descr="グラフィカル ユーザー インターフェイス, テキスト&#10;&#10;AI によって生成されたコンテンツは間違っている可能性があります。">
            <a:extLst>
              <a:ext uri="{FF2B5EF4-FFF2-40B4-BE49-F238E27FC236}">
                <a16:creationId xmlns:a16="http://schemas.microsoft.com/office/drawing/2014/main" id="{3E4AFB90-F435-E7B2-6AFE-9C6AA9DF1B3F}"/>
              </a:ext>
            </a:extLst>
          </p:cNvPr>
          <p:cNvPicPr>
            <a:picLocks noChangeAspect="1"/>
          </p:cNvPicPr>
          <p:nvPr/>
        </p:nvPicPr>
        <p:blipFill>
          <a:blip r:embed="rId3"/>
          <a:stretch>
            <a:fillRect/>
          </a:stretch>
        </p:blipFill>
        <p:spPr>
          <a:xfrm>
            <a:off x="7050755" y="2077883"/>
            <a:ext cx="3600000" cy="2702234"/>
          </a:xfrm>
          <a:prstGeom prst="rect">
            <a:avLst/>
          </a:prstGeom>
          <a:ln w="12700">
            <a:solidFill>
              <a:schemeClr val="tx1"/>
            </a:solidFill>
          </a:ln>
        </p:spPr>
      </p:pic>
      <p:sp>
        <p:nvSpPr>
          <p:cNvPr id="12" name="正方形/長方形 11">
            <a:extLst>
              <a:ext uri="{FF2B5EF4-FFF2-40B4-BE49-F238E27FC236}">
                <a16:creationId xmlns:a16="http://schemas.microsoft.com/office/drawing/2014/main" id="{F5C7B461-62C4-16DF-2E7A-27195FB1509A}"/>
              </a:ext>
            </a:extLst>
          </p:cNvPr>
          <p:cNvSpPr/>
          <p:nvPr/>
        </p:nvSpPr>
        <p:spPr>
          <a:xfrm>
            <a:off x="4017572" y="2300303"/>
            <a:ext cx="202003" cy="123032"/>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7A034053-D618-0DCA-BA03-6D8697C5B5C4}"/>
              </a:ext>
            </a:extLst>
          </p:cNvPr>
          <p:cNvSpPr/>
          <p:nvPr/>
        </p:nvSpPr>
        <p:spPr>
          <a:xfrm>
            <a:off x="1764911" y="4145756"/>
            <a:ext cx="616340" cy="83345"/>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F216D0CB-2AA8-88CC-AA3B-4CA880985F27}"/>
              </a:ext>
            </a:extLst>
          </p:cNvPr>
          <p:cNvSpPr/>
          <p:nvPr/>
        </p:nvSpPr>
        <p:spPr>
          <a:xfrm>
            <a:off x="9383322" y="2840052"/>
            <a:ext cx="319478" cy="125397"/>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1152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EEC6F4-D258-FCC6-2EC7-2361BC589F12}"/>
              </a:ext>
            </a:extLst>
          </p:cNvPr>
          <p:cNvSpPr>
            <a:spLocks noGrp="1"/>
          </p:cNvSpPr>
          <p:nvPr>
            <p:ph type="title"/>
          </p:nvPr>
        </p:nvSpPr>
        <p:spPr/>
        <p:txBody>
          <a:bodyPr/>
          <a:lstStyle/>
          <a:p>
            <a:endParaRPr kumimoji="1" lang="ja-JP" altLang="en-US"/>
          </a:p>
        </p:txBody>
      </p:sp>
      <p:sp>
        <p:nvSpPr>
          <p:cNvPr id="3" name="テキスト プレースホルダー 2">
            <a:extLst>
              <a:ext uri="{FF2B5EF4-FFF2-40B4-BE49-F238E27FC236}">
                <a16:creationId xmlns:a16="http://schemas.microsoft.com/office/drawing/2014/main" id="{E307ACC0-FDD3-AB00-631A-299A46EA29EA}"/>
              </a:ext>
            </a:extLst>
          </p:cNvPr>
          <p:cNvSpPr>
            <a:spLocks noGrp="1"/>
          </p:cNvSpPr>
          <p:nvPr>
            <p:ph type="body" sz="quarter" idx="13"/>
          </p:nvPr>
        </p:nvSpPr>
        <p:spPr/>
        <p:txBody>
          <a:bodyPr/>
          <a:lstStyle/>
          <a:p>
            <a:r>
              <a:rPr kumimoji="1" lang="ja-JP" altLang="en-US"/>
              <a:t>③　</a:t>
            </a:r>
            <a:r>
              <a:rPr kumimoji="1" lang="en-US" altLang="ja-JP"/>
              <a:t>WAN</a:t>
            </a:r>
            <a:r>
              <a:rPr kumimoji="1" lang="ja-JP" altLang="en-US"/>
              <a:t>側からアクセスする端末の</a:t>
            </a:r>
            <a:r>
              <a:rPr kumimoji="1" lang="en-US" altLang="ja-JP"/>
              <a:t>IP</a:t>
            </a:r>
            <a:r>
              <a:rPr kumimoji="1" lang="ja-JP" altLang="en-US"/>
              <a:t>アドレスを記入し、</a:t>
            </a:r>
            <a:br>
              <a:rPr kumimoji="1" lang="en-US" altLang="ja-JP"/>
            </a:br>
            <a:r>
              <a:rPr kumimoji="1" lang="ja-JP" altLang="en-US"/>
              <a:t>　　</a:t>
            </a:r>
            <a:r>
              <a:rPr lang="ja-JP" altLang="en-US"/>
              <a:t>「</a:t>
            </a:r>
            <a:r>
              <a:rPr kumimoji="1" lang="ja-JP" altLang="en-US"/>
              <a:t>追加</a:t>
            </a:r>
            <a:r>
              <a:rPr lang="ja-JP" altLang="en-US"/>
              <a:t>」</a:t>
            </a:r>
            <a:r>
              <a:rPr kumimoji="1" lang="ja-JP" altLang="en-US"/>
              <a:t>をクリックします</a:t>
            </a:r>
          </a:p>
        </p:txBody>
      </p:sp>
      <p:sp>
        <p:nvSpPr>
          <p:cNvPr id="4" name="フッター プレースホルダー 3">
            <a:extLst>
              <a:ext uri="{FF2B5EF4-FFF2-40B4-BE49-F238E27FC236}">
                <a16:creationId xmlns:a16="http://schemas.microsoft.com/office/drawing/2014/main" id="{E327C5AF-0FE9-884D-74E6-911DD9D771E9}"/>
              </a:ext>
            </a:extLst>
          </p:cNvPr>
          <p:cNvSpPr>
            <a:spLocks noGrp="1"/>
          </p:cNvSpPr>
          <p:nvPr>
            <p:ph type="ftr" sz="quarter" idx="15"/>
          </p:nvPr>
        </p:nvSpPr>
        <p:spPr/>
        <p:txBody>
          <a:bodyPr/>
          <a:lstStyle/>
          <a:p>
            <a:r>
              <a:rPr lang="en-US" altLang="ja-JP" cap="none"/>
              <a:t>Copyright 2024 Technol INC. All Rights Reserved.</a:t>
            </a:r>
          </a:p>
        </p:txBody>
      </p:sp>
      <p:sp>
        <p:nvSpPr>
          <p:cNvPr id="5" name="スライド番号プレースホルダー 4">
            <a:extLst>
              <a:ext uri="{FF2B5EF4-FFF2-40B4-BE49-F238E27FC236}">
                <a16:creationId xmlns:a16="http://schemas.microsoft.com/office/drawing/2014/main" id="{7D6224F4-DD5A-C2A1-9F38-78EF88AFDC01}"/>
              </a:ext>
            </a:extLst>
          </p:cNvPr>
          <p:cNvSpPr>
            <a:spLocks noGrp="1"/>
          </p:cNvSpPr>
          <p:nvPr>
            <p:ph type="sldNum" sz="quarter" idx="16"/>
          </p:nvPr>
        </p:nvSpPr>
        <p:spPr/>
        <p:txBody>
          <a:bodyPr/>
          <a:lstStyle/>
          <a:p>
            <a:fld id="{D57F1E4F-1CFF-5643-939E-217C01CDF565}" type="slidenum">
              <a:rPr lang="en-US" smtClean="0"/>
              <a:pPr/>
              <a:t>6</a:t>
            </a:fld>
            <a:endParaRPr lang="en-US" dirty="0"/>
          </a:p>
        </p:txBody>
      </p:sp>
      <p:sp>
        <p:nvSpPr>
          <p:cNvPr id="6" name="テキスト プレースホルダー 5">
            <a:extLst>
              <a:ext uri="{FF2B5EF4-FFF2-40B4-BE49-F238E27FC236}">
                <a16:creationId xmlns:a16="http://schemas.microsoft.com/office/drawing/2014/main" id="{DCD82665-82AC-B45F-9214-5586E77D5638}"/>
              </a:ext>
            </a:extLst>
          </p:cNvPr>
          <p:cNvSpPr>
            <a:spLocks noGrp="1"/>
          </p:cNvSpPr>
          <p:nvPr>
            <p:ph type="body" sz="quarter" idx="17"/>
          </p:nvPr>
        </p:nvSpPr>
        <p:spPr/>
        <p:txBody>
          <a:bodyPr/>
          <a:lstStyle/>
          <a:p>
            <a:r>
              <a:rPr kumimoji="1" lang="ja-JP" altLang="en-US"/>
              <a:t>④　記入した</a:t>
            </a:r>
            <a:r>
              <a:rPr kumimoji="1" lang="en-US" altLang="ja-JP"/>
              <a:t>IP</a:t>
            </a:r>
            <a:r>
              <a:rPr kumimoji="1" lang="ja-JP" altLang="en-US"/>
              <a:t>を確認し、問題がなければ</a:t>
            </a:r>
            <a:r>
              <a:rPr lang="ja-JP" altLang="en-US"/>
              <a:t>「</a:t>
            </a:r>
            <a:r>
              <a:rPr kumimoji="1" lang="ja-JP" altLang="en-US"/>
              <a:t>追加</a:t>
            </a:r>
            <a:r>
              <a:rPr lang="ja-JP" altLang="en-US"/>
              <a:t>」</a:t>
            </a:r>
            <a:r>
              <a:rPr kumimoji="1" lang="ja-JP" altLang="en-US"/>
              <a:t>をクリックして、</a:t>
            </a:r>
            <a:br>
              <a:rPr kumimoji="1" lang="en-US" altLang="ja-JP"/>
            </a:br>
            <a:r>
              <a:rPr kumimoji="1" lang="ja-JP" altLang="en-US"/>
              <a:t>　　作業は完了です</a:t>
            </a:r>
          </a:p>
        </p:txBody>
      </p:sp>
      <p:pic>
        <p:nvPicPr>
          <p:cNvPr id="8" name="図 7" descr="グラフィカル ユーザー インターフェイス, アプリケーション&#10;&#10;AI によって生成されたコンテンツは間違っている可能性があります。">
            <a:extLst>
              <a:ext uri="{FF2B5EF4-FFF2-40B4-BE49-F238E27FC236}">
                <a16:creationId xmlns:a16="http://schemas.microsoft.com/office/drawing/2014/main" id="{28CF40AC-344F-344B-CE5D-CDC41C1E01FB}"/>
              </a:ext>
            </a:extLst>
          </p:cNvPr>
          <p:cNvPicPr>
            <a:picLocks noChangeAspect="1"/>
          </p:cNvPicPr>
          <p:nvPr/>
        </p:nvPicPr>
        <p:blipFill>
          <a:blip r:embed="rId2"/>
          <a:stretch>
            <a:fillRect/>
          </a:stretch>
        </p:blipFill>
        <p:spPr>
          <a:xfrm>
            <a:off x="1538596" y="1584324"/>
            <a:ext cx="3600000" cy="2670823"/>
          </a:xfrm>
          <a:prstGeom prst="rect">
            <a:avLst/>
          </a:prstGeom>
          <a:ln>
            <a:solidFill>
              <a:schemeClr val="tx1"/>
            </a:solidFill>
          </a:ln>
        </p:spPr>
      </p:pic>
      <p:pic>
        <p:nvPicPr>
          <p:cNvPr id="10" name="図 9" descr="グラフィカル ユーザー インターフェイス&#10;&#10;AI によって生成されたコンテンツは間違っている可能性があります。">
            <a:extLst>
              <a:ext uri="{FF2B5EF4-FFF2-40B4-BE49-F238E27FC236}">
                <a16:creationId xmlns:a16="http://schemas.microsoft.com/office/drawing/2014/main" id="{C303BC47-4153-8E6F-EBA3-E40FC762011F}"/>
              </a:ext>
            </a:extLst>
          </p:cNvPr>
          <p:cNvPicPr>
            <a:picLocks noChangeAspect="1"/>
          </p:cNvPicPr>
          <p:nvPr/>
        </p:nvPicPr>
        <p:blipFill>
          <a:blip r:embed="rId3"/>
          <a:stretch>
            <a:fillRect/>
          </a:stretch>
        </p:blipFill>
        <p:spPr>
          <a:xfrm>
            <a:off x="7048106" y="1584324"/>
            <a:ext cx="3600000" cy="2763411"/>
          </a:xfrm>
          <a:prstGeom prst="rect">
            <a:avLst/>
          </a:prstGeom>
          <a:ln w="12700">
            <a:solidFill>
              <a:schemeClr val="tx1"/>
            </a:solidFill>
          </a:ln>
        </p:spPr>
      </p:pic>
      <p:sp>
        <p:nvSpPr>
          <p:cNvPr id="11" name="正方形/長方形 10">
            <a:extLst>
              <a:ext uri="{FF2B5EF4-FFF2-40B4-BE49-F238E27FC236}">
                <a16:creationId xmlns:a16="http://schemas.microsoft.com/office/drawing/2014/main" id="{FDAD3DD6-0BBE-1448-CD96-54FD58533EB5}"/>
              </a:ext>
            </a:extLst>
          </p:cNvPr>
          <p:cNvSpPr/>
          <p:nvPr/>
        </p:nvSpPr>
        <p:spPr>
          <a:xfrm>
            <a:off x="2628510" y="2501106"/>
            <a:ext cx="2051439" cy="210344"/>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F7E8FA57-E891-1317-1498-947591FC3EB9}"/>
              </a:ext>
            </a:extLst>
          </p:cNvPr>
          <p:cNvSpPr/>
          <p:nvPr/>
        </p:nvSpPr>
        <p:spPr>
          <a:xfrm>
            <a:off x="4274343" y="2939261"/>
            <a:ext cx="326231" cy="123027"/>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DE6BC3E2-BBD1-5AB3-9F00-B2D85B590B74}"/>
              </a:ext>
            </a:extLst>
          </p:cNvPr>
          <p:cNvSpPr/>
          <p:nvPr/>
        </p:nvSpPr>
        <p:spPr>
          <a:xfrm>
            <a:off x="9783853" y="2940849"/>
            <a:ext cx="326231" cy="123027"/>
          </a:xfrm>
          <a:prstGeom prst="rect">
            <a:avLst/>
          </a:prstGeom>
          <a:noFill/>
          <a:ln w="190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90549569"/>
      </p:ext>
    </p:extLst>
  </p:cSld>
  <p:clrMapOvr>
    <a:masterClrMapping/>
  </p:clrMapOvr>
</p:sld>
</file>

<file path=ppt/theme/theme1.xml><?xml version="1.0" encoding="utf-8"?>
<a:theme xmlns:a="http://schemas.openxmlformats.org/drawingml/2006/main" name="配当">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URLフィルタリング設定.pptx" id="{41C733FD-90A8-4D75-90FB-F1CA2906D28B}" vid="{3F771037-623A-444D-A52A-7FBEE42AA68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MRB操作マニュアル</Template>
  <TotalTime>212</TotalTime>
  <Words>312</Words>
  <Application>Microsoft Office PowerPoint</Application>
  <PresentationFormat>ワイド画面</PresentationFormat>
  <Paragraphs>26</Paragraphs>
  <Slides>6</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游ゴシック</vt:lpstr>
      <vt:lpstr>Gill Sans MT</vt:lpstr>
      <vt:lpstr>Wingdings 2</vt:lpstr>
      <vt:lpstr>配当</vt:lpstr>
      <vt:lpstr>MRB操作マニュアル</vt:lpstr>
      <vt:lpstr>目次</vt:lpstr>
      <vt:lpstr>1. メンテナンスアドレス設定</vt:lpstr>
      <vt:lpstr>PowerPoint プレゼンテーション</vt:lpstr>
      <vt:lpstr>2. アクセス許可リスト</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Technol.Corp 櫻庭竜太</dc:creator>
  <cp:lastModifiedBy>Technol.Corp 櫻庭竜太</cp:lastModifiedBy>
  <cp:revision>1</cp:revision>
  <dcterms:created xsi:type="dcterms:W3CDTF">2025-04-22T07:29:49Z</dcterms:created>
  <dcterms:modified xsi:type="dcterms:W3CDTF">2025-04-28T08:01:54Z</dcterms:modified>
</cp:coreProperties>
</file>