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5E3314-0F32-46C4-8DFE-19504334670A}" v="152" dt="2025-04-23T04:19:55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0" autoAdjust="0"/>
  </p:normalViewPr>
  <p:slideViewPr>
    <p:cSldViewPr snapToGrid="0">
      <p:cViewPr>
        <p:scale>
          <a:sx n="125" d="100"/>
          <a:sy n="125" d="100"/>
        </p:scale>
        <p:origin x="-42" y="-438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4E6D180E-42A5-4B1D-AC15-D19F0AF50BCB}"/>
    <pc:docChg chg="undo custSel modSld">
      <pc:chgData name="Technol.Corp 櫻庭竜太" userId="f291aa17-b8e0-4fe2-8f83-ae8a96cc9266" providerId="ADAL" clId="{4E6D180E-42A5-4B1D-AC15-D19F0AF50BCB}" dt="2025-04-22T02:18:26.622" v="224" actId="20577"/>
      <pc:docMkLst>
        <pc:docMk/>
      </pc:docMkLst>
      <pc:sldChg chg="modSp mod">
        <pc:chgData name="Technol.Corp 櫻庭竜太" userId="f291aa17-b8e0-4fe2-8f83-ae8a96cc9266" providerId="ADAL" clId="{4E6D180E-42A5-4B1D-AC15-D19F0AF50BCB}" dt="2025-04-22T00:42:39.102" v="13"/>
        <pc:sldMkLst>
          <pc:docMk/>
          <pc:sldMk cId="726390762" sldId="256"/>
        </pc:sldMkLst>
        <pc:spChg chg="mod">
          <ac:chgData name="Technol.Corp 櫻庭竜太" userId="f291aa17-b8e0-4fe2-8f83-ae8a96cc9266" providerId="ADAL" clId="{4E6D180E-42A5-4B1D-AC15-D19F0AF50BCB}" dt="2025-04-22T00:42:39.102" v="13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4E6D180E-42A5-4B1D-AC15-D19F0AF50BCB}" dt="2025-04-22T00:48:33.835" v="176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4E6D180E-42A5-4B1D-AC15-D19F0AF50BCB}" dt="2025-04-22T00:48:33.835" v="176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4E6D180E-42A5-4B1D-AC15-D19F0AF50BCB}" dt="2025-04-22T02:18:26.622" v="224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4E6D180E-42A5-4B1D-AC15-D19F0AF50BCB}" dt="2025-04-22T00:43:00.137" v="41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4E6D180E-42A5-4B1D-AC15-D19F0AF50BCB}" dt="2025-04-22T00:43:34.109" v="75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4E6D180E-42A5-4B1D-AC15-D19F0AF50BCB}" dt="2025-04-22T02:18:26.622" v="224" actId="20577"/>
          <ac:spMkLst>
            <pc:docMk/>
            <pc:sldMk cId="3175047991" sldId="258"/>
            <ac:spMk id="6" creationId="{D4270624-54A2-0683-B8B4-16E10A6513C8}"/>
          </ac:spMkLst>
        </pc:spChg>
        <pc:spChg chg="mod">
          <ac:chgData name="Technol.Corp 櫻庭竜太" userId="f291aa17-b8e0-4fe2-8f83-ae8a96cc9266" providerId="ADAL" clId="{4E6D180E-42A5-4B1D-AC15-D19F0AF50BCB}" dt="2025-04-22T00:44:11.899" v="78"/>
          <ac:spMkLst>
            <pc:docMk/>
            <pc:sldMk cId="3175047991" sldId="258"/>
            <ac:spMk id="7" creationId="{7C7D7FB3-BAF8-8BCD-4AFA-7EA044971F0A}"/>
          </ac:spMkLst>
        </pc:spChg>
      </pc:sldChg>
      <pc:sldChg chg="addSp delSp modSp mod">
        <pc:chgData name="Technol.Corp 櫻庭竜太" userId="f291aa17-b8e0-4fe2-8f83-ae8a96cc9266" providerId="ADAL" clId="{4E6D180E-42A5-4B1D-AC15-D19F0AF50BCB}" dt="2025-04-22T00:53:34.575" v="223" actId="1076"/>
        <pc:sldMkLst>
          <pc:docMk/>
          <pc:sldMk cId="1189963830" sldId="259"/>
        </pc:sldMkLst>
        <pc:spChg chg="mod">
          <ac:chgData name="Technol.Corp 櫻庭竜太" userId="f291aa17-b8e0-4fe2-8f83-ae8a96cc9266" providerId="ADAL" clId="{4E6D180E-42A5-4B1D-AC15-D19F0AF50BCB}" dt="2025-04-22T00:43:09.689" v="55"/>
          <ac:spMkLst>
            <pc:docMk/>
            <pc:sldMk cId="1189963830" sldId="259"/>
            <ac:spMk id="2" creationId="{11F64C55-16C4-2A34-43A1-01067006F7CD}"/>
          </ac:spMkLst>
        </pc:spChg>
        <pc:spChg chg="mod">
          <ac:chgData name="Technol.Corp 櫻庭竜太" userId="f291aa17-b8e0-4fe2-8f83-ae8a96cc9266" providerId="ADAL" clId="{4E6D180E-42A5-4B1D-AC15-D19F0AF50BCB}" dt="2025-04-22T00:47:31.345" v="131"/>
          <ac:spMkLst>
            <pc:docMk/>
            <pc:sldMk cId="1189963830" sldId="259"/>
            <ac:spMk id="3" creationId="{C77C7640-EF0F-4512-82BD-A8EF8763D31D}"/>
          </ac:spMkLst>
        </pc:spChg>
      </pc:sldChg>
    </pc:docChg>
  </pc:docChgLst>
  <pc:docChgLst>
    <pc:chgData name="Technol.Corp 櫻庭竜太" userId="f291aa17-b8e0-4fe2-8f83-ae8a96cc9266" providerId="ADAL" clId="{815E3314-0F32-46C4-8DFE-19504334670A}"/>
    <pc:docChg chg="undo redo custSel modSld">
      <pc:chgData name="Technol.Corp 櫻庭竜太" userId="f291aa17-b8e0-4fe2-8f83-ae8a96cc9266" providerId="ADAL" clId="{815E3314-0F32-46C4-8DFE-19504334670A}" dt="2025-04-28T06:54:31.839" v="805" actId="1076"/>
      <pc:docMkLst>
        <pc:docMk/>
      </pc:docMkLst>
      <pc:sldChg chg="modSp mod">
        <pc:chgData name="Technol.Corp 櫻庭竜太" userId="f291aa17-b8e0-4fe2-8f83-ae8a96cc9266" providerId="ADAL" clId="{815E3314-0F32-46C4-8DFE-19504334670A}" dt="2025-04-22T02:30:28.820" v="38"/>
        <pc:sldMkLst>
          <pc:docMk/>
          <pc:sldMk cId="726390762" sldId="256"/>
        </pc:sldMkLst>
        <pc:spChg chg="mod">
          <ac:chgData name="Technol.Corp 櫻庭竜太" userId="f291aa17-b8e0-4fe2-8f83-ae8a96cc9266" providerId="ADAL" clId="{815E3314-0F32-46C4-8DFE-19504334670A}" dt="2025-04-22T02:30:28.820" v="38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815E3314-0F32-46C4-8DFE-19504334670A}" dt="2025-04-22T02:51:40.221" v="342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815E3314-0F32-46C4-8DFE-19504334670A}" dt="2025-04-22T02:51:40.221" v="342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815E3314-0F32-46C4-8DFE-19504334670A}" dt="2025-04-23T02:50:07.784" v="361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815E3314-0F32-46C4-8DFE-19504334670A}" dt="2025-04-23T02:50:07.784" v="361" actId="20577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815E3314-0F32-46C4-8DFE-19504334670A}" dt="2025-04-22T02:32:02.172" v="206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815E3314-0F32-46C4-8DFE-19504334670A}" dt="2025-04-22T02:37:28.151" v="271" actId="20577"/>
          <ac:spMkLst>
            <pc:docMk/>
            <pc:sldMk cId="3175047991" sldId="258"/>
            <ac:spMk id="6" creationId="{D4270624-54A2-0683-B8B4-16E10A6513C8}"/>
          </ac:spMkLst>
        </pc:spChg>
        <pc:spChg chg="mod">
          <ac:chgData name="Technol.Corp 櫻庭竜太" userId="f291aa17-b8e0-4fe2-8f83-ae8a96cc9266" providerId="ADAL" clId="{815E3314-0F32-46C4-8DFE-19504334670A}" dt="2025-04-22T02:31:42.767" v="179" actId="20577"/>
          <ac:spMkLst>
            <pc:docMk/>
            <pc:sldMk cId="3175047991" sldId="258"/>
            <ac:spMk id="7" creationId="{7C7D7FB3-BAF8-8BCD-4AFA-7EA044971F0A}"/>
          </ac:spMkLst>
        </pc:spChg>
        <pc:spChg chg="add mod">
          <ac:chgData name="Technol.Corp 櫻庭竜太" userId="f291aa17-b8e0-4fe2-8f83-ae8a96cc9266" providerId="ADAL" clId="{815E3314-0F32-46C4-8DFE-19504334670A}" dt="2025-04-22T02:46:08.001" v="304" actId="14100"/>
          <ac:spMkLst>
            <pc:docMk/>
            <pc:sldMk cId="3175047991" sldId="258"/>
            <ac:spMk id="13" creationId="{B69F4420-86EF-5752-FDA7-41640AB5499A}"/>
          </ac:spMkLst>
        </pc:spChg>
        <pc:spChg chg="add mod">
          <ac:chgData name="Technol.Corp 櫻庭竜太" userId="f291aa17-b8e0-4fe2-8f83-ae8a96cc9266" providerId="ADAL" clId="{815E3314-0F32-46C4-8DFE-19504334670A}" dt="2025-04-22T02:46:18.091" v="305" actId="1076"/>
          <ac:spMkLst>
            <pc:docMk/>
            <pc:sldMk cId="3175047991" sldId="258"/>
            <ac:spMk id="17" creationId="{A1289B88-0BD8-6778-E74B-3E5D10F6B943}"/>
          </ac:spMkLst>
        </pc:spChg>
        <pc:spChg chg="add mod">
          <ac:chgData name="Technol.Corp 櫻庭竜太" userId="f291aa17-b8e0-4fe2-8f83-ae8a96cc9266" providerId="ADAL" clId="{815E3314-0F32-46C4-8DFE-19504334670A}" dt="2025-04-22T02:48:33.817" v="326" actId="14100"/>
          <ac:spMkLst>
            <pc:docMk/>
            <pc:sldMk cId="3175047991" sldId="258"/>
            <ac:spMk id="20" creationId="{C62A3210-66DE-A712-1328-5A2531C189A5}"/>
          </ac:spMkLst>
        </pc:spChg>
        <pc:picChg chg="add mod">
          <ac:chgData name="Technol.Corp 櫻庭竜太" userId="f291aa17-b8e0-4fe2-8f83-ae8a96cc9266" providerId="ADAL" clId="{815E3314-0F32-46C4-8DFE-19504334670A}" dt="2025-04-22T02:48:13.831" v="323" actId="1076"/>
          <ac:picMkLst>
            <pc:docMk/>
            <pc:sldMk cId="3175047991" sldId="258"/>
            <ac:picMk id="10" creationId="{403EFD08-4011-3788-C6D7-DFC6F421B5F8}"/>
          </ac:picMkLst>
        </pc:picChg>
        <pc:picChg chg="add mod">
          <ac:chgData name="Technol.Corp 櫻庭竜太" userId="f291aa17-b8e0-4fe2-8f83-ae8a96cc9266" providerId="ADAL" clId="{815E3314-0F32-46C4-8DFE-19504334670A}" dt="2025-04-22T02:47:50.620" v="320" actId="1076"/>
          <ac:picMkLst>
            <pc:docMk/>
            <pc:sldMk cId="3175047991" sldId="258"/>
            <ac:picMk id="19" creationId="{E74E3882-5E2A-043A-1056-D3311A1504A4}"/>
          </ac:picMkLst>
        </pc:picChg>
      </pc:sldChg>
      <pc:sldChg chg="addSp delSp modSp mod">
        <pc:chgData name="Technol.Corp 櫻庭竜太" userId="f291aa17-b8e0-4fe2-8f83-ae8a96cc9266" providerId="ADAL" clId="{815E3314-0F32-46C4-8DFE-19504334670A}" dt="2025-04-28T06:54:31.839" v="805" actId="1076"/>
        <pc:sldMkLst>
          <pc:docMk/>
          <pc:sldMk cId="1189963830" sldId="259"/>
        </pc:sldMkLst>
        <pc:spChg chg="mod">
          <ac:chgData name="Technol.Corp 櫻庭竜太" userId="f291aa17-b8e0-4fe2-8f83-ae8a96cc9266" providerId="ADAL" clId="{815E3314-0F32-46C4-8DFE-19504334670A}" dt="2025-04-23T02:49:35.105" v="355" actId="20577"/>
          <ac:spMkLst>
            <pc:docMk/>
            <pc:sldMk cId="1189963830" sldId="259"/>
            <ac:spMk id="2" creationId="{11F64C55-16C4-2A34-43A1-01067006F7CD}"/>
          </ac:spMkLst>
        </pc:spChg>
        <pc:spChg chg="mod">
          <ac:chgData name="Technol.Corp 櫻庭竜太" userId="f291aa17-b8e0-4fe2-8f83-ae8a96cc9266" providerId="ADAL" clId="{815E3314-0F32-46C4-8DFE-19504334670A}" dt="2025-04-28T06:54:00.102" v="803" actId="20577"/>
          <ac:spMkLst>
            <pc:docMk/>
            <pc:sldMk cId="1189963830" sldId="259"/>
            <ac:spMk id="3" creationId="{C77C7640-EF0F-4512-82BD-A8EF8763D31D}"/>
          </ac:spMkLst>
        </pc:spChg>
        <pc:spChg chg="add mod">
          <ac:chgData name="Technol.Corp 櫻庭竜太" userId="f291aa17-b8e0-4fe2-8f83-ae8a96cc9266" providerId="ADAL" clId="{815E3314-0F32-46C4-8DFE-19504334670A}" dt="2025-04-28T06:54:31.839" v="805" actId="1076"/>
          <ac:spMkLst>
            <pc:docMk/>
            <pc:sldMk cId="1189963830" sldId="259"/>
            <ac:spMk id="8" creationId="{8A87BF92-8597-0D63-6A37-9FDFFB0FDDCD}"/>
          </ac:spMkLst>
        </pc:spChg>
        <pc:picChg chg="add mod">
          <ac:chgData name="Technol.Corp 櫻庭竜太" userId="f291aa17-b8e0-4fe2-8f83-ae8a96cc9266" providerId="ADAL" clId="{815E3314-0F32-46C4-8DFE-19504334670A}" dt="2025-04-28T06:54:31.839" v="805" actId="1076"/>
          <ac:picMkLst>
            <pc:docMk/>
            <pc:sldMk cId="1189963830" sldId="259"/>
            <ac:picMk id="7" creationId="{82AB4AE3-A51E-273A-A24B-871DD821A27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動作モードの切替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動作モードの切替</a:t>
            </a: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</a:t>
            </a:r>
            <a:r>
              <a:rPr kumimoji="1" lang="ja-JP" altLang="en-US"/>
              <a:t> 動作モードの切替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左下の「</a:t>
            </a:r>
            <a:r>
              <a:rPr lang="ja-JP" altLang="en-US"/>
              <a:t>動作切替」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</a:t>
            </a:r>
            <a:r>
              <a:rPr lang="ja-JP" altLang="en-US"/>
              <a:t>「</a:t>
            </a:r>
            <a:r>
              <a:rPr kumimoji="1" lang="ja-JP" altLang="en-US"/>
              <a:t>変更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で動作モード（ブリッジモード・ルータモード）を切り替える場合の設定手順について説明します</a:t>
            </a:r>
          </a:p>
        </p:txBody>
      </p:sp>
      <p:pic>
        <p:nvPicPr>
          <p:cNvPr id="10" name="図 9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03EFD08-4011-3788-C6D7-DFC6F421B5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2292923"/>
            <a:ext cx="3600000" cy="2633168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69F4420-86EF-5752-FDA7-41640AB5499A}"/>
              </a:ext>
            </a:extLst>
          </p:cNvPr>
          <p:cNvSpPr/>
          <p:nvPr/>
        </p:nvSpPr>
        <p:spPr>
          <a:xfrm>
            <a:off x="1723235" y="4396520"/>
            <a:ext cx="299240" cy="1207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1289B88-0BD8-6778-E74B-3E5D10F6B943}"/>
              </a:ext>
            </a:extLst>
          </p:cNvPr>
          <p:cNvSpPr/>
          <p:nvPr/>
        </p:nvSpPr>
        <p:spPr>
          <a:xfrm>
            <a:off x="4016557" y="2318453"/>
            <a:ext cx="198880" cy="1207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グラフィカル ユーザー インターフェイス, 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74E3882-5E2A-043A-1056-D3311A150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038191"/>
            <a:ext cx="3600000" cy="253514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62A3210-66DE-A712-1328-5A2531C189A5}"/>
              </a:ext>
            </a:extLst>
          </p:cNvPr>
          <p:cNvSpPr/>
          <p:nvPr/>
        </p:nvSpPr>
        <p:spPr>
          <a:xfrm>
            <a:off x="9417054" y="3121001"/>
            <a:ext cx="450846" cy="1207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64C55-16C4-2A34-43A1-01067006F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7C7640-EF0F-4512-82BD-A8EF8763D3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</a:t>
            </a:r>
            <a:r>
              <a:rPr lang="ja-JP" altLang="en-US"/>
              <a:t>「</a:t>
            </a:r>
            <a:r>
              <a:rPr kumimoji="1" lang="ja-JP" altLang="en-US"/>
              <a:t>確認</a:t>
            </a:r>
            <a:r>
              <a:rPr lang="ja-JP" altLang="en-US"/>
              <a:t>」</a:t>
            </a:r>
            <a:r>
              <a:rPr kumimoji="1" lang="ja-JP" altLang="en-US"/>
              <a:t>をクリックして設定は完了です </a:t>
            </a:r>
            <a:br>
              <a:rPr kumimoji="1" lang="en-US" altLang="ja-JP"/>
            </a:br>
            <a:r>
              <a:rPr kumimoji="1" lang="ja-JP" altLang="en-US"/>
              <a:t>　　</a:t>
            </a:r>
            <a:r>
              <a:rPr kumimoji="1" lang="en-US" altLang="ja-JP">
                <a:solidFill>
                  <a:srgbClr val="FF0000"/>
                </a:solidFill>
              </a:rPr>
              <a:t>※</a:t>
            </a:r>
            <a:r>
              <a:rPr kumimoji="1" lang="ja-JP" altLang="en-US">
                <a:solidFill>
                  <a:srgbClr val="FF0000"/>
                </a:solidFill>
              </a:rPr>
              <a:t>ブリッジモード利用時はメンテナンスアドレス</a:t>
            </a:r>
            <a:r>
              <a:rPr lang="ja-JP" altLang="en-US">
                <a:solidFill>
                  <a:srgbClr val="FF0000"/>
                </a:solidFill>
              </a:rPr>
              <a:t>から</a:t>
            </a:r>
            <a:r>
              <a:rPr lang="en-US" altLang="ja-JP">
                <a:solidFill>
                  <a:srgbClr val="FF0000"/>
                </a:solidFill>
              </a:rPr>
              <a:t>MRB</a:t>
            </a:r>
            <a:r>
              <a:rPr lang="ja-JP" altLang="en-US">
                <a:solidFill>
                  <a:srgbClr val="FF0000"/>
                </a:solidFill>
              </a:rPr>
              <a:t>に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　　アクセスすることができます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　　設定方法は</a:t>
            </a:r>
            <a:r>
              <a:rPr lang="en-US" altLang="ja-JP">
                <a:solidFill>
                  <a:srgbClr val="FF0000"/>
                </a:solidFill>
              </a:rPr>
              <a:t>MRB</a:t>
            </a:r>
            <a:r>
              <a:rPr lang="ja-JP" altLang="en-US">
                <a:solidFill>
                  <a:srgbClr val="FF0000"/>
                </a:solidFill>
              </a:rPr>
              <a:t>操作マニュアル「ブリッジモード」を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rgbClr val="FF0000"/>
                </a:solidFill>
              </a:rPr>
              <a:t>　　　ご参照ください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4D9D3C-2136-4042-E261-9080F174E2C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59123B-A122-092A-631E-63398B18E9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図 6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2AB4AE3-A51E-273A-A24B-871DD821A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055" y="2228939"/>
            <a:ext cx="3600000" cy="260520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A87BF92-8597-0D63-6A37-9FDFFB0FDDCD}"/>
              </a:ext>
            </a:extLst>
          </p:cNvPr>
          <p:cNvSpPr/>
          <p:nvPr/>
        </p:nvSpPr>
        <p:spPr>
          <a:xfrm>
            <a:off x="3909060" y="4246245"/>
            <a:ext cx="450849" cy="1120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963830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</Template>
  <TotalTime>312</TotalTime>
  <Words>147</Words>
  <Application>Microsoft Office PowerPoint</Application>
  <PresentationFormat>ワイド画面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動作モードの切替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2025-04-22T00:14:18Z</dcterms:created>
  <dcterms:modified xsi:type="dcterms:W3CDTF">2025-04-28T06:54:32Z</dcterms:modified>
</cp:coreProperties>
</file>