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43642-9FD0-4D4D-B28C-F20188D1364D}" v="137" dt="2025-04-25T02:34:59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0" autoAdjust="0"/>
  </p:normalViewPr>
  <p:slideViewPr>
    <p:cSldViewPr snapToGrid="0">
      <p:cViewPr>
        <p:scale>
          <a:sx n="100" d="100"/>
          <a:sy n="100" d="100"/>
        </p:scale>
        <p:origin x="912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12543642-9FD0-4D4D-B28C-F20188D1364D}"/>
    <pc:docChg chg="undo custSel addSld delSld modSld">
      <pc:chgData name="Technol.Corp 櫻庭竜太" userId="f291aa17-b8e0-4fe2-8f83-ae8a96cc9266" providerId="ADAL" clId="{12543642-9FD0-4D4D-B28C-F20188D1364D}" dt="2025-04-25T02:35:40.752" v="542" actId="207"/>
      <pc:docMkLst>
        <pc:docMk/>
      </pc:docMkLst>
      <pc:sldChg chg="modSp mod">
        <pc:chgData name="Technol.Corp 櫻庭竜太" userId="f291aa17-b8e0-4fe2-8f83-ae8a96cc9266" providerId="ADAL" clId="{12543642-9FD0-4D4D-B28C-F20188D1364D}" dt="2025-04-25T02:35:40.752" v="542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12543642-9FD0-4D4D-B28C-F20188D1364D}" dt="2025-04-25T02:35:40.752" v="542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12543642-9FD0-4D4D-B28C-F20188D1364D}" dt="2025-04-25T01:33:19.192" v="434" actId="14100"/>
        <pc:sldMkLst>
          <pc:docMk/>
          <pc:sldMk cId="3175047991" sldId="258"/>
        </pc:sldMkLst>
        <pc:spChg chg="mod">
          <ac:chgData name="Technol.Corp 櫻庭竜太" userId="f291aa17-b8e0-4fe2-8f83-ae8a96cc9266" providerId="ADAL" clId="{12543642-9FD0-4D4D-B28C-F20188D1364D}" dt="2025-04-25T00:24:07.295" v="331" actId="20577"/>
          <ac:spMkLst>
            <pc:docMk/>
            <pc:sldMk cId="3175047991" sldId="258"/>
            <ac:spMk id="7" creationId="{7C7D7FB3-BAF8-8BCD-4AFA-7EA044971F0A}"/>
          </ac:spMkLst>
        </pc:spChg>
        <pc:spChg chg="add mod">
          <ac:chgData name="Technol.Corp 櫻庭竜太" userId="f291aa17-b8e0-4fe2-8f83-ae8a96cc9266" providerId="ADAL" clId="{12543642-9FD0-4D4D-B28C-F20188D1364D}" dt="2025-04-25T01:32:20.810" v="425" actId="14100"/>
          <ac:spMkLst>
            <pc:docMk/>
            <pc:sldMk cId="3175047991" sldId="258"/>
            <ac:spMk id="14" creationId="{18F4F2C2-3A32-C22F-33CE-1AF0FFE81B90}"/>
          </ac:spMkLst>
        </pc:spChg>
        <pc:spChg chg="add mod">
          <ac:chgData name="Technol.Corp 櫻庭竜太" userId="f291aa17-b8e0-4fe2-8f83-ae8a96cc9266" providerId="ADAL" clId="{12543642-9FD0-4D4D-B28C-F20188D1364D}" dt="2025-04-25T01:32:37.558" v="428" actId="14100"/>
          <ac:spMkLst>
            <pc:docMk/>
            <pc:sldMk cId="3175047991" sldId="258"/>
            <ac:spMk id="15" creationId="{30061630-FCB4-90DF-65FE-DF3843F7BFC5}"/>
          </ac:spMkLst>
        </pc:spChg>
        <pc:spChg chg="add mod">
          <ac:chgData name="Technol.Corp 櫻庭竜太" userId="f291aa17-b8e0-4fe2-8f83-ae8a96cc9266" providerId="ADAL" clId="{12543642-9FD0-4D4D-B28C-F20188D1364D}" dt="2025-04-25T01:33:03.966" v="431" actId="1076"/>
          <ac:spMkLst>
            <pc:docMk/>
            <pc:sldMk cId="3175047991" sldId="258"/>
            <ac:spMk id="16" creationId="{BB05AD61-B329-41C6-BCFD-D683258CAEFF}"/>
          </ac:spMkLst>
        </pc:spChg>
        <pc:spChg chg="add mod">
          <ac:chgData name="Technol.Corp 櫻庭竜太" userId="f291aa17-b8e0-4fe2-8f83-ae8a96cc9266" providerId="ADAL" clId="{12543642-9FD0-4D4D-B28C-F20188D1364D}" dt="2025-04-25T01:33:19.192" v="434" actId="14100"/>
          <ac:spMkLst>
            <pc:docMk/>
            <pc:sldMk cId="3175047991" sldId="258"/>
            <ac:spMk id="17" creationId="{38AE8FEB-AF3A-5FE6-EB20-92B04504B70C}"/>
          </ac:spMkLst>
        </pc:spChg>
        <pc:picChg chg="add del mod">
          <ac:chgData name="Technol.Corp 櫻庭竜太" userId="f291aa17-b8e0-4fe2-8f83-ae8a96cc9266" providerId="ADAL" clId="{12543642-9FD0-4D4D-B28C-F20188D1364D}" dt="2025-04-25T01:06:59.727" v="344" actId="478"/>
          <ac:picMkLst>
            <pc:docMk/>
            <pc:sldMk cId="3175047991" sldId="258"/>
            <ac:picMk id="9" creationId="{CFD814BD-D758-DFA5-B56F-9E1224FFA25D}"/>
          </ac:picMkLst>
        </pc:picChg>
        <pc:picChg chg="add mod">
          <ac:chgData name="Technol.Corp 櫻庭竜太" userId="f291aa17-b8e0-4fe2-8f83-ae8a96cc9266" providerId="ADAL" clId="{12543642-9FD0-4D4D-B28C-F20188D1364D}" dt="2025-04-25T01:08:33.081" v="360" actId="1076"/>
          <ac:picMkLst>
            <pc:docMk/>
            <pc:sldMk cId="3175047991" sldId="258"/>
            <ac:picMk id="11" creationId="{C2B3002C-F49E-B427-851E-7536236B0608}"/>
          </ac:picMkLst>
        </pc:picChg>
        <pc:picChg chg="add mod">
          <ac:chgData name="Technol.Corp 櫻庭竜太" userId="f291aa17-b8e0-4fe2-8f83-ae8a96cc9266" providerId="ADAL" clId="{12543642-9FD0-4D4D-B28C-F20188D1364D}" dt="2025-04-25T01:09:40.943" v="380" actId="1076"/>
          <ac:picMkLst>
            <pc:docMk/>
            <pc:sldMk cId="3175047991" sldId="258"/>
            <ac:picMk id="13" creationId="{EFCCE03D-33DC-5C10-F64F-22BC84CBCE4D}"/>
          </ac:picMkLst>
        </pc:picChg>
      </pc:sldChg>
      <pc:sldChg chg="addSp modSp mod">
        <pc:chgData name="Technol.Corp 櫻庭竜太" userId="f291aa17-b8e0-4fe2-8f83-ae8a96cc9266" providerId="ADAL" clId="{12543642-9FD0-4D4D-B28C-F20188D1364D}" dt="2025-04-25T01:34:45.997" v="447" actId="14100"/>
        <pc:sldMkLst>
          <pc:docMk/>
          <pc:sldMk cId="3930596723" sldId="259"/>
        </pc:sldMkLst>
        <pc:spChg chg="add mod">
          <ac:chgData name="Technol.Corp 櫻庭竜太" userId="f291aa17-b8e0-4fe2-8f83-ae8a96cc9266" providerId="ADAL" clId="{12543642-9FD0-4D4D-B28C-F20188D1364D}" dt="2025-04-25T01:33:50.042" v="437" actId="1076"/>
          <ac:spMkLst>
            <pc:docMk/>
            <pc:sldMk cId="3930596723" sldId="259"/>
            <ac:spMk id="11" creationId="{F53BC681-3F77-E527-6D66-2E4128E16058}"/>
          </ac:spMkLst>
        </pc:spChg>
        <pc:spChg chg="add mod">
          <ac:chgData name="Technol.Corp 櫻庭竜太" userId="f291aa17-b8e0-4fe2-8f83-ae8a96cc9266" providerId="ADAL" clId="{12543642-9FD0-4D4D-B28C-F20188D1364D}" dt="2025-04-25T01:34:11.957" v="440" actId="14100"/>
          <ac:spMkLst>
            <pc:docMk/>
            <pc:sldMk cId="3930596723" sldId="259"/>
            <ac:spMk id="12" creationId="{5BF0FC1D-9C0E-F51D-A61B-AC9CF5BBB2D3}"/>
          </ac:spMkLst>
        </pc:spChg>
        <pc:spChg chg="add mod">
          <ac:chgData name="Technol.Corp 櫻庭竜太" userId="f291aa17-b8e0-4fe2-8f83-ae8a96cc9266" providerId="ADAL" clId="{12543642-9FD0-4D4D-B28C-F20188D1364D}" dt="2025-04-25T01:34:32.052" v="444" actId="14100"/>
          <ac:spMkLst>
            <pc:docMk/>
            <pc:sldMk cId="3930596723" sldId="259"/>
            <ac:spMk id="13" creationId="{89A759D1-62A8-9B14-6DFB-3B2463189D95}"/>
          </ac:spMkLst>
        </pc:spChg>
        <pc:spChg chg="add mod">
          <ac:chgData name="Technol.Corp 櫻庭竜太" userId="f291aa17-b8e0-4fe2-8f83-ae8a96cc9266" providerId="ADAL" clId="{12543642-9FD0-4D4D-B28C-F20188D1364D}" dt="2025-04-25T01:34:45.997" v="447" actId="14100"/>
          <ac:spMkLst>
            <pc:docMk/>
            <pc:sldMk cId="3930596723" sldId="259"/>
            <ac:spMk id="14" creationId="{2D91BC5E-3A3A-8029-3394-A594659C6802}"/>
          </ac:spMkLst>
        </pc:spChg>
        <pc:picChg chg="add mod">
          <ac:chgData name="Technol.Corp 櫻庭竜太" userId="f291aa17-b8e0-4fe2-8f83-ae8a96cc9266" providerId="ADAL" clId="{12543642-9FD0-4D4D-B28C-F20188D1364D}" dt="2025-04-25T01:11:32.212" v="391" actId="1076"/>
          <ac:picMkLst>
            <pc:docMk/>
            <pc:sldMk cId="3930596723" sldId="259"/>
            <ac:picMk id="8" creationId="{547CEAC3-5CAB-329D-AAB3-846D6AF4ECF2}"/>
          </ac:picMkLst>
        </pc:picChg>
        <pc:picChg chg="add mod">
          <ac:chgData name="Technol.Corp 櫻庭竜太" userId="f291aa17-b8e0-4fe2-8f83-ae8a96cc9266" providerId="ADAL" clId="{12543642-9FD0-4D4D-B28C-F20188D1364D}" dt="2025-04-25T01:12:40.602" v="402" actId="1076"/>
          <ac:picMkLst>
            <pc:docMk/>
            <pc:sldMk cId="3930596723" sldId="259"/>
            <ac:picMk id="10" creationId="{6E9C4A24-E186-7A74-562D-FCB10B598B8C}"/>
          </ac:picMkLst>
        </pc:picChg>
      </pc:sldChg>
      <pc:sldChg chg="addSp modSp mod">
        <pc:chgData name="Technol.Corp 櫻庭竜太" userId="f291aa17-b8e0-4fe2-8f83-ae8a96cc9266" providerId="ADAL" clId="{12543642-9FD0-4D4D-B28C-F20188D1364D}" dt="2025-04-25T01:35:30.625" v="453" actId="14100"/>
        <pc:sldMkLst>
          <pc:docMk/>
          <pc:sldMk cId="1150110216" sldId="260"/>
        </pc:sldMkLst>
        <pc:spChg chg="add mod">
          <ac:chgData name="Technol.Corp 櫻庭竜太" userId="f291aa17-b8e0-4fe2-8f83-ae8a96cc9266" providerId="ADAL" clId="{12543642-9FD0-4D4D-B28C-F20188D1364D}" dt="2025-04-25T01:35:30.625" v="453" actId="14100"/>
          <ac:spMkLst>
            <pc:docMk/>
            <pc:sldMk cId="1150110216" sldId="260"/>
            <ac:spMk id="9" creationId="{E550854E-C663-E47D-C218-7C032C0EE7FD}"/>
          </ac:spMkLst>
        </pc:spChg>
        <pc:picChg chg="add mod">
          <ac:chgData name="Technol.Corp 櫻庭竜太" userId="f291aa17-b8e0-4fe2-8f83-ae8a96cc9266" providerId="ADAL" clId="{12543642-9FD0-4D4D-B28C-F20188D1364D}" dt="2025-04-25T01:35:10.483" v="450" actId="1076"/>
          <ac:picMkLst>
            <pc:docMk/>
            <pc:sldMk cId="1150110216" sldId="260"/>
            <ac:picMk id="8" creationId="{904CA9CE-05EE-CE29-8DFC-50C0F6B819ED}"/>
          </ac:picMkLst>
        </pc:picChg>
      </pc:sldChg>
      <pc:sldChg chg="addSp modSp mod">
        <pc:chgData name="Technol.Corp 櫻庭竜太" userId="f291aa17-b8e0-4fe2-8f83-ae8a96cc9266" providerId="ADAL" clId="{12543642-9FD0-4D4D-B28C-F20188D1364D}" dt="2025-04-25T02:17:32.857" v="507" actId="14100"/>
        <pc:sldMkLst>
          <pc:docMk/>
          <pc:sldMk cId="3162084112" sldId="261"/>
        </pc:sldMkLst>
        <pc:spChg chg="add mod">
          <ac:chgData name="Technol.Corp 櫻庭竜太" userId="f291aa17-b8e0-4fe2-8f83-ae8a96cc9266" providerId="ADAL" clId="{12543642-9FD0-4D4D-B28C-F20188D1364D}" dt="2025-04-25T01:36:30.483" v="454"/>
          <ac:spMkLst>
            <pc:docMk/>
            <pc:sldMk cId="3162084112" sldId="261"/>
            <ac:spMk id="9" creationId="{983D004C-86CD-994F-8E4E-2C1279170661}"/>
          </ac:spMkLst>
        </pc:spChg>
        <pc:spChg chg="add mod">
          <ac:chgData name="Technol.Corp 櫻庭竜太" userId="f291aa17-b8e0-4fe2-8f83-ae8a96cc9266" providerId="ADAL" clId="{12543642-9FD0-4D4D-B28C-F20188D1364D}" dt="2025-04-25T01:36:30.483" v="454"/>
          <ac:spMkLst>
            <pc:docMk/>
            <pc:sldMk cId="3162084112" sldId="261"/>
            <ac:spMk id="10" creationId="{56335EC1-E996-AE7F-343E-19AF98E354E6}"/>
          </ac:spMkLst>
        </pc:spChg>
        <pc:spChg chg="add mod">
          <ac:chgData name="Technol.Corp 櫻庭竜太" userId="f291aa17-b8e0-4fe2-8f83-ae8a96cc9266" providerId="ADAL" clId="{12543642-9FD0-4D4D-B28C-F20188D1364D}" dt="2025-04-25T02:17:11.906" v="503" actId="1076"/>
          <ac:spMkLst>
            <pc:docMk/>
            <pc:sldMk cId="3162084112" sldId="261"/>
            <ac:spMk id="13" creationId="{03F15C3F-E000-8409-0E3F-D79A7F4A197D}"/>
          </ac:spMkLst>
        </pc:spChg>
        <pc:spChg chg="add mod">
          <ac:chgData name="Technol.Corp 櫻庭竜太" userId="f291aa17-b8e0-4fe2-8f83-ae8a96cc9266" providerId="ADAL" clId="{12543642-9FD0-4D4D-B28C-F20188D1364D}" dt="2025-04-25T02:17:32.857" v="507" actId="14100"/>
          <ac:spMkLst>
            <pc:docMk/>
            <pc:sldMk cId="3162084112" sldId="261"/>
            <ac:spMk id="14" creationId="{7A63552A-1E92-1046-59EC-A35B6F65099D}"/>
          </ac:spMkLst>
        </pc:spChg>
        <pc:picChg chg="add mod">
          <ac:chgData name="Technol.Corp 櫻庭竜太" userId="f291aa17-b8e0-4fe2-8f83-ae8a96cc9266" providerId="ADAL" clId="{12543642-9FD0-4D4D-B28C-F20188D1364D}" dt="2025-04-25T01:36:30.483" v="454"/>
          <ac:picMkLst>
            <pc:docMk/>
            <pc:sldMk cId="3162084112" sldId="261"/>
            <ac:picMk id="8" creationId="{2A6487CA-F7DE-FFF8-5306-17FE6887DFF3}"/>
          </ac:picMkLst>
        </pc:picChg>
        <pc:picChg chg="add mod">
          <ac:chgData name="Technol.Corp 櫻庭竜太" userId="f291aa17-b8e0-4fe2-8f83-ae8a96cc9266" providerId="ADAL" clId="{12543642-9FD0-4D4D-B28C-F20188D1364D}" dt="2025-04-25T01:39:39.016" v="465" actId="1076"/>
          <ac:picMkLst>
            <pc:docMk/>
            <pc:sldMk cId="3162084112" sldId="261"/>
            <ac:picMk id="12" creationId="{F6F5451F-19DA-839F-FC0E-CF2D1C6EA396}"/>
          </ac:picMkLst>
        </pc:picChg>
      </pc:sldChg>
      <pc:sldChg chg="addSp modSp new mod">
        <pc:chgData name="Technol.Corp 櫻庭竜太" userId="f291aa17-b8e0-4fe2-8f83-ae8a96cc9266" providerId="ADAL" clId="{12543642-9FD0-4D4D-B28C-F20188D1364D}" dt="2025-04-25T02:20:57.451" v="524" actId="14100"/>
        <pc:sldMkLst>
          <pc:docMk/>
          <pc:sldMk cId="4077007186" sldId="262"/>
        </pc:sldMkLst>
        <pc:spChg chg="mod">
          <ac:chgData name="Technol.Corp 櫻庭竜太" userId="f291aa17-b8e0-4fe2-8f83-ae8a96cc9266" providerId="ADAL" clId="{12543642-9FD0-4D4D-B28C-F20188D1364D}" dt="2025-04-25T00:05:52.687" v="38"/>
          <ac:spMkLst>
            <pc:docMk/>
            <pc:sldMk cId="4077007186" sldId="262"/>
            <ac:spMk id="3" creationId="{17ABBAED-BF38-978E-F5B2-A92794601CDE}"/>
          </ac:spMkLst>
        </pc:spChg>
        <pc:spChg chg="mod">
          <ac:chgData name="Technol.Corp 櫻庭竜太" userId="f291aa17-b8e0-4fe2-8f83-ae8a96cc9266" providerId="ADAL" clId="{12543642-9FD0-4D4D-B28C-F20188D1364D}" dt="2025-04-25T00:12:06.620" v="105"/>
          <ac:spMkLst>
            <pc:docMk/>
            <pc:sldMk cId="4077007186" sldId="262"/>
            <ac:spMk id="6" creationId="{7D66DD09-AEAA-2611-F6B2-813B953CD610}"/>
          </ac:spMkLst>
        </pc:spChg>
        <pc:spChg chg="add mod">
          <ac:chgData name="Technol.Corp 櫻庭竜太" userId="f291aa17-b8e0-4fe2-8f83-ae8a96cc9266" providerId="ADAL" clId="{12543642-9FD0-4D4D-B28C-F20188D1364D}" dt="2025-04-25T02:19:24.006" v="511" actId="14100"/>
          <ac:spMkLst>
            <pc:docMk/>
            <pc:sldMk cId="4077007186" sldId="262"/>
            <ac:spMk id="11" creationId="{9C0F4279-5428-70D8-BA81-6E86B4395785}"/>
          </ac:spMkLst>
        </pc:spChg>
        <pc:spChg chg="add mod">
          <ac:chgData name="Technol.Corp 櫻庭竜太" userId="f291aa17-b8e0-4fe2-8f83-ae8a96cc9266" providerId="ADAL" clId="{12543642-9FD0-4D4D-B28C-F20188D1364D}" dt="2025-04-25T02:19:45.681" v="514" actId="14100"/>
          <ac:spMkLst>
            <pc:docMk/>
            <pc:sldMk cId="4077007186" sldId="262"/>
            <ac:spMk id="12" creationId="{6F1EDC24-0ADB-F85B-BA57-E1BCE6FA564B}"/>
          </ac:spMkLst>
        </pc:spChg>
        <pc:spChg chg="add mod">
          <ac:chgData name="Technol.Corp 櫻庭竜太" userId="f291aa17-b8e0-4fe2-8f83-ae8a96cc9266" providerId="ADAL" clId="{12543642-9FD0-4D4D-B28C-F20188D1364D}" dt="2025-04-25T02:20:24.781" v="520" actId="14100"/>
          <ac:spMkLst>
            <pc:docMk/>
            <pc:sldMk cId="4077007186" sldId="262"/>
            <ac:spMk id="13" creationId="{9C86437C-0071-0C10-C4B1-23D7EFC88E1A}"/>
          </ac:spMkLst>
        </pc:spChg>
        <pc:spChg chg="add mod">
          <ac:chgData name="Technol.Corp 櫻庭竜太" userId="f291aa17-b8e0-4fe2-8f83-ae8a96cc9266" providerId="ADAL" clId="{12543642-9FD0-4D4D-B28C-F20188D1364D}" dt="2025-04-25T02:20:57.451" v="524" actId="14100"/>
          <ac:spMkLst>
            <pc:docMk/>
            <pc:sldMk cId="4077007186" sldId="262"/>
            <ac:spMk id="14" creationId="{D4215795-2276-72B3-B96E-A37751173969}"/>
          </ac:spMkLst>
        </pc:spChg>
        <pc:picChg chg="add mod">
          <ac:chgData name="Technol.Corp 櫻庭竜太" userId="f291aa17-b8e0-4fe2-8f83-ae8a96cc9266" providerId="ADAL" clId="{12543642-9FD0-4D4D-B28C-F20188D1364D}" dt="2025-04-25T01:40:44.920" v="474" actId="1076"/>
          <ac:picMkLst>
            <pc:docMk/>
            <pc:sldMk cId="4077007186" sldId="262"/>
            <ac:picMk id="8" creationId="{1FDEB9CE-BE32-5945-84BA-21992256354B}"/>
          </ac:picMkLst>
        </pc:picChg>
        <pc:picChg chg="add mod">
          <ac:chgData name="Technol.Corp 櫻庭竜太" userId="f291aa17-b8e0-4fe2-8f83-ae8a96cc9266" providerId="ADAL" clId="{12543642-9FD0-4D4D-B28C-F20188D1364D}" dt="2025-04-25T01:42:18.843" v="485" actId="1076"/>
          <ac:picMkLst>
            <pc:docMk/>
            <pc:sldMk cId="4077007186" sldId="262"/>
            <ac:picMk id="10" creationId="{0E47441C-8CF0-2F32-41B4-29ED87FCDE53}"/>
          </ac:picMkLst>
        </pc:picChg>
      </pc:sldChg>
      <pc:sldChg chg="addSp modSp new mod">
        <pc:chgData name="Technol.Corp 櫻庭竜太" userId="f291aa17-b8e0-4fe2-8f83-ae8a96cc9266" providerId="ADAL" clId="{12543642-9FD0-4D4D-B28C-F20188D1364D}" dt="2025-04-25T02:21:21.808" v="528" actId="14100"/>
        <pc:sldMkLst>
          <pc:docMk/>
          <pc:sldMk cId="3814486477" sldId="263"/>
        </pc:sldMkLst>
        <pc:spChg chg="mod">
          <ac:chgData name="Technol.Corp 櫻庭竜太" userId="f291aa17-b8e0-4fe2-8f83-ae8a96cc9266" providerId="ADAL" clId="{12543642-9FD0-4D4D-B28C-F20188D1364D}" dt="2025-04-25T00:13:00.792" v="161" actId="20577"/>
          <ac:spMkLst>
            <pc:docMk/>
            <pc:sldMk cId="3814486477" sldId="263"/>
            <ac:spMk id="3" creationId="{EA1B203F-088F-EED3-1356-AD9FA946B3C1}"/>
          </ac:spMkLst>
        </pc:spChg>
        <pc:spChg chg="mod">
          <ac:chgData name="Technol.Corp 櫻庭竜太" userId="f291aa17-b8e0-4fe2-8f83-ae8a96cc9266" providerId="ADAL" clId="{12543642-9FD0-4D4D-B28C-F20188D1364D}" dt="2025-04-25T00:12:47.663" v="134" actId="20577"/>
          <ac:spMkLst>
            <pc:docMk/>
            <pc:sldMk cId="3814486477" sldId="263"/>
            <ac:spMk id="6" creationId="{CCA8B0C9-EA68-3116-3F79-9D638D86B00F}"/>
          </ac:spMkLst>
        </pc:spChg>
        <pc:spChg chg="add mod">
          <ac:chgData name="Technol.Corp 櫻庭竜太" userId="f291aa17-b8e0-4fe2-8f83-ae8a96cc9266" providerId="ADAL" clId="{12543642-9FD0-4D4D-B28C-F20188D1364D}" dt="2025-04-25T02:21:21.808" v="528" actId="14100"/>
          <ac:spMkLst>
            <pc:docMk/>
            <pc:sldMk cId="3814486477" sldId="263"/>
            <ac:spMk id="9" creationId="{5F919078-B07D-4085-2CA1-3E578AF5422F}"/>
          </ac:spMkLst>
        </pc:spChg>
        <pc:picChg chg="add mod">
          <ac:chgData name="Technol.Corp 櫻庭竜太" userId="f291aa17-b8e0-4fe2-8f83-ae8a96cc9266" providerId="ADAL" clId="{12543642-9FD0-4D4D-B28C-F20188D1364D}" dt="2025-04-25T01:45:54.625" v="500" actId="1076"/>
          <ac:picMkLst>
            <pc:docMk/>
            <pc:sldMk cId="3814486477" sldId="263"/>
            <ac:picMk id="8" creationId="{7D58DE6C-3141-BEE2-C5CE-3CC3C7BE7BFE}"/>
          </ac:picMkLst>
        </pc:picChg>
      </pc:sldChg>
      <pc:sldChg chg="addSp modSp new mod">
        <pc:chgData name="Technol.Corp 櫻庭竜太" userId="f291aa17-b8e0-4fe2-8f83-ae8a96cc9266" providerId="ADAL" clId="{12543642-9FD0-4D4D-B28C-F20188D1364D}" dt="2025-04-25T02:22:09.434" v="530"/>
        <pc:sldMkLst>
          <pc:docMk/>
          <pc:sldMk cId="3429269925" sldId="264"/>
        </pc:sldMkLst>
        <pc:spChg chg="mod">
          <ac:chgData name="Technol.Corp 櫻庭竜太" userId="f291aa17-b8e0-4fe2-8f83-ae8a96cc9266" providerId="ADAL" clId="{12543642-9FD0-4D4D-B28C-F20188D1364D}" dt="2025-04-25T00:13:47.627" v="199"/>
          <ac:spMkLst>
            <pc:docMk/>
            <pc:sldMk cId="3429269925" sldId="264"/>
            <ac:spMk id="2" creationId="{0113AC98-F4EF-AC97-8F11-240D6C5A895C}"/>
          </ac:spMkLst>
        </pc:spChg>
        <pc:spChg chg="mod">
          <ac:chgData name="Technol.Corp 櫻庭竜太" userId="f291aa17-b8e0-4fe2-8f83-ae8a96cc9266" providerId="ADAL" clId="{12543642-9FD0-4D4D-B28C-F20188D1364D}" dt="2025-04-25T00:14:43.441" v="244"/>
          <ac:spMkLst>
            <pc:docMk/>
            <pc:sldMk cId="3429269925" sldId="264"/>
            <ac:spMk id="3" creationId="{7F221D40-BFF0-EFD9-4E56-D2E07B95D1FB}"/>
          </ac:spMkLst>
        </pc:spChg>
        <pc:spChg chg="mod">
          <ac:chgData name="Technol.Corp 櫻庭竜太" userId="f291aa17-b8e0-4fe2-8f83-ae8a96cc9266" providerId="ADAL" clId="{12543642-9FD0-4D4D-B28C-F20188D1364D}" dt="2025-04-25T00:18:33.647" v="271" actId="313"/>
          <ac:spMkLst>
            <pc:docMk/>
            <pc:sldMk cId="3429269925" sldId="264"/>
            <ac:spMk id="6" creationId="{FB904138-42E8-0BB7-201D-6E6BAD8769B0}"/>
          </ac:spMkLst>
        </pc:spChg>
        <pc:spChg chg="mod">
          <ac:chgData name="Technol.Corp 櫻庭竜太" userId="f291aa17-b8e0-4fe2-8f83-ae8a96cc9266" providerId="ADAL" clId="{12543642-9FD0-4D4D-B28C-F20188D1364D}" dt="2025-04-25T00:14:01.414" v="216"/>
          <ac:spMkLst>
            <pc:docMk/>
            <pc:sldMk cId="3429269925" sldId="264"/>
            <ac:spMk id="7" creationId="{8505BC7D-A0E3-BA04-F90E-355918AE5CB5}"/>
          </ac:spMkLst>
        </pc:spChg>
        <pc:spChg chg="add mod">
          <ac:chgData name="Technol.Corp 櫻庭竜太" userId="f291aa17-b8e0-4fe2-8f83-ae8a96cc9266" providerId="ADAL" clId="{12543642-9FD0-4D4D-B28C-F20188D1364D}" dt="2025-04-25T02:21:44.291" v="529"/>
          <ac:spMkLst>
            <pc:docMk/>
            <pc:sldMk cId="3429269925" sldId="264"/>
            <ac:spMk id="9" creationId="{895E3764-6027-E8E5-BDB7-5E6762FAA408}"/>
          </ac:spMkLst>
        </pc:spChg>
        <pc:spChg chg="add mod">
          <ac:chgData name="Technol.Corp 櫻庭竜太" userId="f291aa17-b8e0-4fe2-8f83-ae8a96cc9266" providerId="ADAL" clId="{12543642-9FD0-4D4D-B28C-F20188D1364D}" dt="2025-04-25T02:21:44.291" v="529"/>
          <ac:spMkLst>
            <pc:docMk/>
            <pc:sldMk cId="3429269925" sldId="264"/>
            <ac:spMk id="10" creationId="{AF2ED9FE-587E-0785-F031-F9D7F98831DD}"/>
          </ac:spMkLst>
        </pc:spChg>
        <pc:spChg chg="add mod">
          <ac:chgData name="Technol.Corp 櫻庭竜太" userId="f291aa17-b8e0-4fe2-8f83-ae8a96cc9266" providerId="ADAL" clId="{12543642-9FD0-4D4D-B28C-F20188D1364D}" dt="2025-04-25T02:22:09.434" v="530"/>
          <ac:spMkLst>
            <pc:docMk/>
            <pc:sldMk cId="3429269925" sldId="264"/>
            <ac:spMk id="12" creationId="{CF63CC58-B264-95D6-9459-EF623416F164}"/>
          </ac:spMkLst>
        </pc:spChg>
        <pc:spChg chg="add mod">
          <ac:chgData name="Technol.Corp 櫻庭竜太" userId="f291aa17-b8e0-4fe2-8f83-ae8a96cc9266" providerId="ADAL" clId="{12543642-9FD0-4D4D-B28C-F20188D1364D}" dt="2025-04-25T02:22:09.434" v="530"/>
          <ac:spMkLst>
            <pc:docMk/>
            <pc:sldMk cId="3429269925" sldId="264"/>
            <ac:spMk id="13" creationId="{DE9396E0-E59E-F4FC-C689-9334084CF0DC}"/>
          </ac:spMkLst>
        </pc:spChg>
        <pc:picChg chg="add mod">
          <ac:chgData name="Technol.Corp 櫻庭竜太" userId="f291aa17-b8e0-4fe2-8f83-ae8a96cc9266" providerId="ADAL" clId="{12543642-9FD0-4D4D-B28C-F20188D1364D}" dt="2025-04-25T02:21:44.291" v="529"/>
          <ac:picMkLst>
            <pc:docMk/>
            <pc:sldMk cId="3429269925" sldId="264"/>
            <ac:picMk id="8" creationId="{E618D286-3E8E-10A6-2A02-E83B289B817A}"/>
          </ac:picMkLst>
        </pc:picChg>
        <pc:picChg chg="add mod">
          <ac:chgData name="Technol.Corp 櫻庭竜太" userId="f291aa17-b8e0-4fe2-8f83-ae8a96cc9266" providerId="ADAL" clId="{12543642-9FD0-4D4D-B28C-F20188D1364D}" dt="2025-04-25T02:22:09.434" v="530"/>
          <ac:picMkLst>
            <pc:docMk/>
            <pc:sldMk cId="3429269925" sldId="264"/>
            <ac:picMk id="11" creationId="{212925A4-D871-4696-F267-3ADBEEDE798B}"/>
          </ac:picMkLst>
        </pc:picChg>
      </pc:sldChg>
      <pc:sldChg chg="new del">
        <pc:chgData name="Technol.Corp 櫻庭竜太" userId="f291aa17-b8e0-4fe2-8f83-ae8a96cc9266" providerId="ADAL" clId="{12543642-9FD0-4D4D-B28C-F20188D1364D}" dt="2025-04-25T00:18:58.886" v="273" actId="47"/>
        <pc:sldMkLst>
          <pc:docMk/>
          <pc:sldMk cId="3918448093" sldId="265"/>
        </pc:sldMkLst>
      </pc:sldChg>
      <pc:sldChg chg="addSp modSp new mod">
        <pc:chgData name="Technol.Corp 櫻庭竜太" userId="f291aa17-b8e0-4fe2-8f83-ae8a96cc9266" providerId="ADAL" clId="{12543642-9FD0-4D4D-B28C-F20188D1364D}" dt="2025-04-25T02:23:49.803" v="539" actId="14100"/>
        <pc:sldMkLst>
          <pc:docMk/>
          <pc:sldMk cId="4234134203" sldId="265"/>
        </pc:sldMkLst>
        <pc:spChg chg="mod">
          <ac:chgData name="Technol.Corp 櫻庭竜太" userId="f291aa17-b8e0-4fe2-8f83-ae8a96cc9266" providerId="ADAL" clId="{12543642-9FD0-4D4D-B28C-F20188D1364D}" dt="2025-04-25T00:20:17.896" v="322" actId="207"/>
          <ac:spMkLst>
            <pc:docMk/>
            <pc:sldMk cId="4234134203" sldId="265"/>
            <ac:spMk id="3" creationId="{5ABCE018-5D33-32EA-F3A4-F2CF59D98FD2}"/>
          </ac:spMkLst>
        </pc:spChg>
        <pc:spChg chg="mod">
          <ac:chgData name="Technol.Corp 櫻庭竜太" userId="f291aa17-b8e0-4fe2-8f83-ae8a96cc9266" providerId="ADAL" clId="{12543642-9FD0-4D4D-B28C-F20188D1364D}" dt="2025-04-25T00:20:34.861" v="330" actId="20577"/>
          <ac:spMkLst>
            <pc:docMk/>
            <pc:sldMk cId="4234134203" sldId="265"/>
            <ac:spMk id="6" creationId="{673A8C94-EA0D-E195-A64D-9A13FBC9DCFB}"/>
          </ac:spMkLst>
        </pc:spChg>
        <pc:spChg chg="add mod">
          <ac:chgData name="Technol.Corp 櫻庭竜太" userId="f291aa17-b8e0-4fe2-8f83-ae8a96cc9266" providerId="ADAL" clId="{12543642-9FD0-4D4D-B28C-F20188D1364D}" dt="2025-04-25T02:23:49.803" v="539" actId="14100"/>
          <ac:spMkLst>
            <pc:docMk/>
            <pc:sldMk cId="4234134203" sldId="265"/>
            <ac:spMk id="8" creationId="{2574CCA2-0051-9451-C29F-C36B419C546E}"/>
          </ac:spMkLst>
        </pc:spChg>
        <pc:picChg chg="add mod">
          <ac:chgData name="Technol.Corp 櫻庭竜太" userId="f291aa17-b8e0-4fe2-8f83-ae8a96cc9266" providerId="ADAL" clId="{12543642-9FD0-4D4D-B28C-F20188D1364D}" dt="2025-04-25T02:23:03.614" v="533" actId="1076"/>
          <ac:picMkLst>
            <pc:docMk/>
            <pc:sldMk cId="4234134203" sldId="265"/>
            <ac:picMk id="7" creationId="{4A119A18-2189-53E6-0416-7A7226FF1D4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グループ設定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A7D0F2-ADF7-9921-7BCB-ED24FA28E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BCE018-5D33-32EA-F3A4-F2CF59D98F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en-US" altLang="ja-JP"/>
              <a:t>URL</a:t>
            </a:r>
            <a:r>
              <a:rPr kumimoji="1" lang="ja-JP" altLang="en-US"/>
              <a:t>フィルタリング</a:t>
            </a:r>
            <a:r>
              <a:rPr lang="ja-JP" altLang="en-US"/>
              <a:t>」「</a:t>
            </a:r>
            <a:r>
              <a:rPr kumimoji="1" lang="ja-JP" altLang="en-US"/>
              <a:t>メール設定</a:t>
            </a:r>
            <a:r>
              <a:rPr lang="ja-JP" altLang="en-US"/>
              <a:t>」</a:t>
            </a:r>
            <a:r>
              <a:rPr kumimoji="1" lang="ja-JP" altLang="en-US"/>
              <a:t>等をクリックする</a:t>
            </a:r>
            <a:br>
              <a:rPr kumimoji="1" lang="en-US" altLang="ja-JP"/>
            </a:br>
            <a:r>
              <a:rPr kumimoji="1" lang="ja-JP" altLang="en-US"/>
              <a:t>　　ことで、選択したグループのフィルタリング設定を行うこと</a:t>
            </a:r>
            <a:br>
              <a:rPr kumimoji="1" lang="en-US" altLang="ja-JP"/>
            </a:br>
            <a:r>
              <a:rPr kumimoji="1" lang="ja-JP" altLang="en-US"/>
              <a:t>　　が出来ます</a:t>
            </a:r>
            <a:br>
              <a:rPr kumimoji="1" lang="en-US" altLang="ja-JP"/>
            </a:br>
            <a:r>
              <a:rPr kumimoji="1" lang="ja-JP" altLang="en-US">
                <a:solidFill>
                  <a:srgbClr val="FF0000"/>
                </a:solidFill>
              </a:rPr>
              <a:t>　　</a:t>
            </a:r>
            <a:r>
              <a:rPr kumimoji="1" lang="en-US" altLang="ja-JP">
                <a:solidFill>
                  <a:srgbClr val="FF0000"/>
                </a:solidFill>
              </a:rPr>
              <a:t>※</a:t>
            </a:r>
            <a:r>
              <a:rPr kumimoji="1" lang="ja-JP" altLang="en-US">
                <a:solidFill>
                  <a:srgbClr val="FF0000"/>
                </a:solidFill>
              </a:rPr>
              <a:t>具体的な設定方法に関しては、フィルタリング設定の</a:t>
            </a:r>
            <a:br>
              <a:rPr kumimoji="1" lang="en-US" altLang="ja-JP">
                <a:solidFill>
                  <a:srgbClr val="FF0000"/>
                </a:solidFill>
              </a:rPr>
            </a:br>
            <a:r>
              <a:rPr kumimoji="1" lang="ja-JP" altLang="en-US">
                <a:solidFill>
                  <a:srgbClr val="FF0000"/>
                </a:solidFill>
              </a:rPr>
              <a:t>　　　ページをご確認ください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953B7A-AA6A-E257-8359-129A55B0479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74287D6-17FA-2DF3-38BC-925B937E637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673A8C94-EA0D-E195-A64D-9A13FBC9DC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図 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A119A18-2189-53E6-0416-7A7226FF1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248043"/>
            <a:ext cx="3600000" cy="263850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74CCA2-0051-9451-C29F-C36B419C546E}"/>
              </a:ext>
            </a:extLst>
          </p:cNvPr>
          <p:cNvSpPr/>
          <p:nvPr/>
        </p:nvSpPr>
        <p:spPr>
          <a:xfrm>
            <a:off x="2635250" y="3019426"/>
            <a:ext cx="2505995" cy="1381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13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グループ編集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コレダケトオス</a:t>
            </a:r>
            <a:endParaRPr lang="en-US" altLang="ja-JP"/>
          </a:p>
          <a:p>
            <a:r>
              <a:rPr lang="en-US" altLang="ja-JP"/>
              <a:t>3.</a:t>
            </a:r>
            <a:r>
              <a:rPr lang="ja-JP" altLang="en-US"/>
              <a:t>　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グループ別フィルタリング</a:t>
            </a: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 </a:t>
            </a:r>
            <a:r>
              <a:rPr kumimoji="1" lang="ja-JP" altLang="en-US"/>
              <a:t>グループ編集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管理画面にログインし、右上の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kumimoji="1" lang="ja-JP" altLang="en-US"/>
              <a:t>グループ設定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“編集”のラジオボタンより、設定を行うグループを選択し、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編集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で配下端末をグループ分けし、グループごとにセキュリティ設定することができます</a:t>
            </a:r>
            <a:br>
              <a:rPr kumimoji="1" lang="en-US" altLang="ja-JP"/>
            </a:br>
            <a:r>
              <a:rPr kumimoji="1" lang="ja-JP" altLang="en-US"/>
              <a:t>配下端末にグループを割り当てる手順について説明します</a:t>
            </a:r>
          </a:p>
        </p:txBody>
      </p:sp>
      <p:pic>
        <p:nvPicPr>
          <p:cNvPr id="11" name="図 10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2B3002C-F49E-B427-851E-7536236B0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298566"/>
            <a:ext cx="3600000" cy="25950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3" name="図 12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FCCE03D-33DC-5C10-F64F-22BC84CBC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298566"/>
            <a:ext cx="3600000" cy="25422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8F4F2C2-3A32-C22F-33CE-1AF0FFE81B90}"/>
              </a:ext>
            </a:extLst>
          </p:cNvPr>
          <p:cNvSpPr/>
          <p:nvPr/>
        </p:nvSpPr>
        <p:spPr>
          <a:xfrm>
            <a:off x="4022725" y="2294800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0061630-FCB4-90DF-65FE-DF3843F7BFC5}"/>
              </a:ext>
            </a:extLst>
          </p:cNvPr>
          <p:cNvSpPr/>
          <p:nvPr/>
        </p:nvSpPr>
        <p:spPr>
          <a:xfrm>
            <a:off x="1793875" y="3858482"/>
            <a:ext cx="387350" cy="11820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B05AD61-B329-41C6-BCFD-D683258CAEFF}"/>
              </a:ext>
            </a:extLst>
          </p:cNvPr>
          <p:cNvSpPr/>
          <p:nvPr/>
        </p:nvSpPr>
        <p:spPr>
          <a:xfrm>
            <a:off x="10044554" y="2922830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8AE8FEB-AF3A-5FE6-EB20-92B04504B70C}"/>
              </a:ext>
            </a:extLst>
          </p:cNvPr>
          <p:cNvSpPr/>
          <p:nvPr/>
        </p:nvSpPr>
        <p:spPr>
          <a:xfrm>
            <a:off x="10068366" y="3155978"/>
            <a:ext cx="193675" cy="5159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24953-601A-1A78-CCEA-9DADCCDE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273EF0-9078-DCF5-F4AB-1737B35FD0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「追加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FF4CA0-97A6-E75B-7DED-1B03D4B31F9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BC6302-A6E4-6FE2-7CB0-1022D9A5851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E7A467F-3BB4-BAB2-FC8A-1AE6C638570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単独で指定する場合は“</a:t>
            </a:r>
            <a:r>
              <a:rPr kumimoji="1" lang="en-US" altLang="ja-JP"/>
              <a:t>IP</a:t>
            </a:r>
            <a:r>
              <a:rPr kumimoji="1" lang="ja-JP" altLang="en-US"/>
              <a:t>アドレス”、範囲で指定する場合は</a:t>
            </a:r>
            <a:br>
              <a:rPr kumimoji="1" lang="en-US" altLang="ja-JP"/>
            </a:br>
            <a:r>
              <a:rPr kumimoji="1" lang="ja-JP" altLang="en-US"/>
              <a:t>　　“</a:t>
            </a:r>
            <a:r>
              <a:rPr kumimoji="1" lang="en-US" altLang="ja-JP"/>
              <a:t>IP</a:t>
            </a:r>
            <a:r>
              <a:rPr kumimoji="1" lang="ja-JP" altLang="en-US"/>
              <a:t>アドレス範囲”のラジオボタンをクリックし、例に習って</a:t>
            </a:r>
            <a:br>
              <a:rPr kumimoji="1" lang="en-US" altLang="ja-JP"/>
            </a:br>
            <a:r>
              <a:rPr kumimoji="1" lang="ja-JP" altLang="en-US"/>
              <a:t>　　“ルール”の記入欄に</a:t>
            </a:r>
            <a:r>
              <a:rPr kumimoji="1" lang="en-US" altLang="ja-JP"/>
              <a:t>IP</a:t>
            </a:r>
            <a:r>
              <a:rPr kumimoji="1" lang="ja-JP" altLang="en-US"/>
              <a:t>アドレスを記入し</a:t>
            </a:r>
            <a:r>
              <a:rPr lang="ja-JP" altLang="en-US"/>
              <a:t>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pic>
        <p:nvPicPr>
          <p:cNvPr id="8" name="図 7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47CEAC3-5CAB-329D-AAB3-846D6AF4E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46199"/>
            <a:ext cx="3600000" cy="263850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E9C4A24-E186-7A74-562D-FCB10B598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021316"/>
            <a:ext cx="3600000" cy="263643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53BC681-3F77-E527-6D66-2E4128E16058}"/>
              </a:ext>
            </a:extLst>
          </p:cNvPr>
          <p:cNvSpPr/>
          <p:nvPr/>
        </p:nvSpPr>
        <p:spPr>
          <a:xfrm>
            <a:off x="4274785" y="2325136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F0FC1D-9C0E-F51D-A61B-AC9CF5BBB2D3}"/>
              </a:ext>
            </a:extLst>
          </p:cNvPr>
          <p:cNvSpPr/>
          <p:nvPr/>
        </p:nvSpPr>
        <p:spPr>
          <a:xfrm>
            <a:off x="8168129" y="3103805"/>
            <a:ext cx="1475934" cy="1061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A759D1-62A8-9B14-6DFB-3B2463189D95}"/>
              </a:ext>
            </a:extLst>
          </p:cNvPr>
          <p:cNvSpPr/>
          <p:nvPr/>
        </p:nvSpPr>
        <p:spPr>
          <a:xfrm>
            <a:off x="8215313" y="3505200"/>
            <a:ext cx="1740693" cy="855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91BC5E-3A3A-8029-3394-A594659C6802}"/>
              </a:ext>
            </a:extLst>
          </p:cNvPr>
          <p:cNvSpPr/>
          <p:nvPr/>
        </p:nvSpPr>
        <p:spPr>
          <a:xfrm>
            <a:off x="10273154" y="4122979"/>
            <a:ext cx="193675" cy="121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9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89F3D-6D1D-2F8D-7F72-19D785CA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82BE17-9185-5AAA-F761-4F0FFF18F6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入力した</a:t>
            </a:r>
            <a:r>
              <a:rPr kumimoji="1" lang="en-US" altLang="ja-JP"/>
              <a:t>IP</a:t>
            </a:r>
            <a:r>
              <a:rPr kumimoji="1" lang="ja-JP" altLang="en-US"/>
              <a:t>アドレスとタイプを確認し、問題がなければ</a:t>
            </a:r>
            <a:br>
              <a:rPr kumimoji="1" lang="en-US" altLang="ja-JP"/>
            </a:br>
            <a:r>
              <a:rPr kumimoji="1" lang="ja-JP" altLang="en-US"/>
              <a:t>　　「追加</a:t>
            </a:r>
            <a:r>
              <a:rPr lang="ja-JP" altLang="en-US"/>
              <a:t>」</a:t>
            </a:r>
            <a:r>
              <a:rPr kumimoji="1" lang="ja-JP" altLang="en-US"/>
              <a:t>をクリックして設定は完了です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2ED4D9-5EB5-CA30-0DED-B70D84520B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5C05CC-CC62-B833-4927-33E74391330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3C4D6E8-18C2-9D6C-C2A0-F7ABD1FC6A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04CA9CE-05EE-CE29-8DFC-50C0F6B81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600203"/>
            <a:ext cx="3600000" cy="264771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550854E-C663-E47D-C218-7C032C0EE7FD}"/>
              </a:ext>
            </a:extLst>
          </p:cNvPr>
          <p:cNvSpPr/>
          <p:nvPr/>
        </p:nvSpPr>
        <p:spPr>
          <a:xfrm>
            <a:off x="4039797" y="3283744"/>
            <a:ext cx="548872" cy="1262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11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CA2F69-014C-AC7A-4FA8-7B44827AB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 </a:t>
            </a:r>
            <a:r>
              <a:rPr kumimoji="1" lang="ja-JP" altLang="en-US"/>
              <a:t>コレダケトオス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F15504-1302-7327-C826-B313CDC39E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管理画面にログインし、右上の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左側の</a:t>
            </a:r>
            <a:r>
              <a:rPr lang="ja-JP" altLang="en-US"/>
              <a:t>「</a:t>
            </a:r>
            <a:r>
              <a:rPr kumimoji="1" lang="ja-JP" altLang="en-US"/>
              <a:t>グループ設定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69866D-3E98-379F-6F39-AF9F8957B7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B8CB53-524E-E645-EAF6-A182E5322D8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AFD4F3F-BE85-F13F-2505-F3001CD2A7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“編集”のラジオボタンより</a:t>
            </a:r>
            <a:r>
              <a:rPr lang="ja-JP" altLang="en-US"/>
              <a:t>「</a:t>
            </a:r>
            <a:r>
              <a:rPr kumimoji="1" lang="ja-JP" altLang="en-US"/>
              <a:t>コレダケトオス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編集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5C14126-A6FE-524E-40E9-48C79BE1CD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でコレダケトオス（許可された</a:t>
            </a:r>
            <a:r>
              <a:rPr kumimoji="1" lang="en-US" altLang="ja-JP"/>
              <a:t>IP/URL</a:t>
            </a:r>
            <a:r>
              <a:rPr kumimoji="1" lang="ja-JP" altLang="en-US"/>
              <a:t>以外とは通信が出来ない特別なグループ）を設定する手順について説明します</a:t>
            </a:r>
          </a:p>
        </p:txBody>
      </p:sp>
      <p:pic>
        <p:nvPicPr>
          <p:cNvPr id="8" name="図 7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A6487CA-F7DE-FFF8-5306-17FE6887D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298566"/>
            <a:ext cx="3600000" cy="25950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83D004C-86CD-994F-8E4E-2C1279170661}"/>
              </a:ext>
            </a:extLst>
          </p:cNvPr>
          <p:cNvSpPr/>
          <p:nvPr/>
        </p:nvSpPr>
        <p:spPr>
          <a:xfrm>
            <a:off x="4022725" y="2294800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6335EC1-E996-AE7F-343E-19AF98E354E6}"/>
              </a:ext>
            </a:extLst>
          </p:cNvPr>
          <p:cNvSpPr/>
          <p:nvPr/>
        </p:nvSpPr>
        <p:spPr>
          <a:xfrm>
            <a:off x="1793875" y="3858482"/>
            <a:ext cx="387350" cy="11820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6F5451F-19DA-839F-FC0E-CF2D1C6EA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294800"/>
            <a:ext cx="3600000" cy="247611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3F15C3F-E000-8409-0E3F-D79A7F4A197D}"/>
              </a:ext>
            </a:extLst>
          </p:cNvPr>
          <p:cNvSpPr/>
          <p:nvPr/>
        </p:nvSpPr>
        <p:spPr>
          <a:xfrm>
            <a:off x="10049669" y="2925831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A63552A-1E92-1046-59EC-A35B6F65099D}"/>
              </a:ext>
            </a:extLst>
          </p:cNvPr>
          <p:cNvSpPr/>
          <p:nvPr/>
        </p:nvSpPr>
        <p:spPr>
          <a:xfrm>
            <a:off x="10092531" y="3166926"/>
            <a:ext cx="150813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8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F762E-AD8D-236A-FA2D-55C477BB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ABBAED-BF38-978E-F5B2-A92794601C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「追加」をクリックします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E545D5-383F-1817-8BFF-61D5642FEA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DEAF13-E804-E2C5-81FF-8147D52BE47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D66DD09-AEAA-2611-F6B2-813B953CD61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単独で指定する場合は“</a:t>
            </a:r>
            <a:r>
              <a:rPr kumimoji="1" lang="en-US" altLang="ja-JP"/>
              <a:t>IP </a:t>
            </a:r>
            <a:r>
              <a:rPr kumimoji="1" lang="ja-JP" altLang="en-US"/>
              <a:t>アドレス”、範囲で指定する場合</a:t>
            </a:r>
            <a:br>
              <a:rPr kumimoji="1" lang="en-US" altLang="ja-JP"/>
            </a:br>
            <a:r>
              <a:rPr kumimoji="1" lang="ja-JP" altLang="en-US"/>
              <a:t>　　は“</a:t>
            </a:r>
            <a:r>
              <a:rPr kumimoji="1" lang="en-US" altLang="ja-JP"/>
              <a:t>IP </a:t>
            </a:r>
            <a:r>
              <a:rPr kumimoji="1" lang="ja-JP" altLang="en-US"/>
              <a:t>アドレス範囲”のラジオボタンをクリックし、例に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習って“ルール”の記入欄に</a:t>
            </a:r>
            <a:r>
              <a:rPr kumimoji="1" lang="en-US" altLang="ja-JP"/>
              <a:t>IP</a:t>
            </a:r>
            <a:r>
              <a:rPr kumimoji="1" lang="ja-JP" altLang="en-US"/>
              <a:t>アドレスを記入し、「追加」</a:t>
            </a:r>
            <a:br>
              <a:rPr kumimoji="1" lang="en-US" altLang="ja-JP"/>
            </a:br>
            <a:r>
              <a:rPr kumimoji="1" lang="ja-JP" altLang="en-US"/>
              <a:t>　　をクリックします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FDEB9CE-BE32-5945-84BA-219922563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90649"/>
            <a:ext cx="3600000" cy="251555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E47441C-8CF0-2F32-41B4-29ED87FCD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019299"/>
            <a:ext cx="3600000" cy="259057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0F4279-5428-70D8-BA81-6E86B4395785}"/>
              </a:ext>
            </a:extLst>
          </p:cNvPr>
          <p:cNvSpPr/>
          <p:nvPr/>
        </p:nvSpPr>
        <p:spPr>
          <a:xfrm>
            <a:off x="4258469" y="2383631"/>
            <a:ext cx="206375" cy="1238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F1EDC24-0ADB-F85B-BA57-E1BCE6FA564B}"/>
              </a:ext>
            </a:extLst>
          </p:cNvPr>
          <p:cNvSpPr/>
          <p:nvPr/>
        </p:nvSpPr>
        <p:spPr>
          <a:xfrm>
            <a:off x="8133474" y="3102044"/>
            <a:ext cx="1665370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C86437C-0071-0C10-C4B1-23D7EFC88E1A}"/>
              </a:ext>
            </a:extLst>
          </p:cNvPr>
          <p:cNvSpPr/>
          <p:nvPr/>
        </p:nvSpPr>
        <p:spPr>
          <a:xfrm>
            <a:off x="8208962" y="3502093"/>
            <a:ext cx="1735138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4215795-2276-72B3-B96E-A37751173969}"/>
              </a:ext>
            </a:extLst>
          </p:cNvPr>
          <p:cNvSpPr/>
          <p:nvPr/>
        </p:nvSpPr>
        <p:spPr>
          <a:xfrm>
            <a:off x="10265570" y="4121945"/>
            <a:ext cx="196850" cy="12382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007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65A81C-D6CB-6600-860C-78E680D8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1B203F-088F-EED3-1356-AD9FA946B3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入力した</a:t>
            </a:r>
            <a:r>
              <a:rPr kumimoji="1" lang="en-US" altLang="ja-JP"/>
              <a:t>IP</a:t>
            </a:r>
            <a:r>
              <a:rPr kumimoji="1" lang="ja-JP" altLang="en-US"/>
              <a:t>アドレスとタイプを確認し、問題がなければ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をクリックして設定は完了です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B394EC-3F3C-E822-76D8-2C8F49EEBF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0CE079-5BCC-F343-C45D-7E730D86F86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CA8B0C9-EA68-3116-3F79-9D638D86B00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" name="図 7" descr="グラフィカル ユーザー インターフェイス, 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D58DE6C-3141-BEE2-C5CE-3CC3C7BE7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619250"/>
            <a:ext cx="3600000" cy="264416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919078-B07D-4085-2CA1-3E578AF5422F}"/>
              </a:ext>
            </a:extLst>
          </p:cNvPr>
          <p:cNvSpPr/>
          <p:nvPr/>
        </p:nvSpPr>
        <p:spPr>
          <a:xfrm>
            <a:off x="4048125" y="3314700"/>
            <a:ext cx="552450" cy="1143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8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3AC98-F4EF-AC97-8F11-240D6C5A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</a:t>
            </a:r>
            <a:r>
              <a:rPr lang="ja-JP" altLang="en-US"/>
              <a:t> グループ別フィルタリング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221D40-BFF0-EFD9-4E56-D2E07B95D1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をクリックし、左側の</a:t>
            </a:r>
            <a:r>
              <a:rPr lang="ja-JP" altLang="en-US"/>
              <a:t>「</a:t>
            </a:r>
            <a:r>
              <a:rPr kumimoji="1" lang="ja-JP" altLang="en-US"/>
              <a:t>グループ設定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038229-1335-F221-00E8-6E4848432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30DE76-1C52-F097-70B4-51CFF2546B6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B904138-42E8-0BB7-201D-6E6BAD8769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“編集”のラジオボタンより、設定を行うグループを選択し、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編集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8505BC7D-A0E3-BA04-F90E-355918AE5CB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グループごとにフィルタリング強度を設定する手順について説明します</a:t>
            </a:r>
          </a:p>
        </p:txBody>
      </p:sp>
      <p:pic>
        <p:nvPicPr>
          <p:cNvPr id="8" name="図 7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618D286-3E8E-10A6-2A02-E83B289B8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298566"/>
            <a:ext cx="3600000" cy="25950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5E3764-6027-E8E5-BDB7-5E6762FAA408}"/>
              </a:ext>
            </a:extLst>
          </p:cNvPr>
          <p:cNvSpPr/>
          <p:nvPr/>
        </p:nvSpPr>
        <p:spPr>
          <a:xfrm>
            <a:off x="4022725" y="2294800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2ED9FE-587E-0785-F031-F9D7F98831DD}"/>
              </a:ext>
            </a:extLst>
          </p:cNvPr>
          <p:cNvSpPr/>
          <p:nvPr/>
        </p:nvSpPr>
        <p:spPr>
          <a:xfrm>
            <a:off x="1793875" y="3858482"/>
            <a:ext cx="387350" cy="11820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12925A4-D871-4696-F267-3ADBEEDE7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298566"/>
            <a:ext cx="3600000" cy="25422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F63CC58-B264-95D6-9459-EF623416F164}"/>
              </a:ext>
            </a:extLst>
          </p:cNvPr>
          <p:cNvSpPr/>
          <p:nvPr/>
        </p:nvSpPr>
        <p:spPr>
          <a:xfrm>
            <a:off x="10044554" y="2922830"/>
            <a:ext cx="193675" cy="105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E9396E0-E59E-F4FC-C689-9334084CF0DC}"/>
              </a:ext>
            </a:extLst>
          </p:cNvPr>
          <p:cNvSpPr/>
          <p:nvPr/>
        </p:nvSpPr>
        <p:spPr>
          <a:xfrm>
            <a:off x="10068366" y="3155978"/>
            <a:ext cx="193675" cy="5159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269925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242</TotalTime>
  <Words>563</Words>
  <Application>Microsoft Office PowerPoint</Application>
  <PresentationFormat>ワイド画面</PresentationFormat>
  <Paragraphs>43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グループ編集</vt:lpstr>
      <vt:lpstr>PowerPoint プレゼンテーション</vt:lpstr>
      <vt:lpstr>PowerPoint プレゼンテーション</vt:lpstr>
      <vt:lpstr>2. コレダケトオス</vt:lpstr>
      <vt:lpstr>PowerPoint プレゼンテーション</vt:lpstr>
      <vt:lpstr>PowerPoint プレゼンテーション</vt:lpstr>
      <vt:lpstr>3. グループ別フィルタリング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2025-04-24T07:44:14Z</dcterms:created>
  <dcterms:modified xsi:type="dcterms:W3CDTF">2025-04-25T02:35:41Z</dcterms:modified>
</cp:coreProperties>
</file>