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52E7B-2651-4230-A13A-484C71B6A37B}" v="100" dt="2025-04-24T06:35:24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4610" autoAdjust="0"/>
  </p:normalViewPr>
  <p:slideViewPr>
    <p:cSldViewPr snapToGrid="0">
      <p:cViewPr>
        <p:scale>
          <a:sx n="100" d="100"/>
          <a:sy n="100" d="100"/>
        </p:scale>
        <p:origin x="588" y="102"/>
      </p:cViewPr>
      <p:guideLst/>
    </p:cSldViewPr>
  </p:slideViewPr>
  <p:outlineViewPr>
    <p:cViewPr>
      <p:scale>
        <a:sx n="33" d="100"/>
        <a:sy n="33" d="100"/>
      </p:scale>
      <p:origin x="0" y="-9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chnol.Corp 櫻庭竜太" userId="f291aa17-b8e0-4fe2-8f83-ae8a96cc9266" providerId="ADAL" clId="{66052E7B-2651-4230-A13A-484C71B6A37B}"/>
    <pc:docChg chg="undo custSel addSld modSld">
      <pc:chgData name="Technol.Corp 櫻庭竜太" userId="f291aa17-b8e0-4fe2-8f83-ae8a96cc9266" providerId="ADAL" clId="{66052E7B-2651-4230-A13A-484C71B6A37B}" dt="2025-04-24T06:35:41.370" v="567" actId="207"/>
      <pc:docMkLst>
        <pc:docMk/>
      </pc:docMkLst>
      <pc:sldChg chg="modSp mod">
        <pc:chgData name="Technol.Corp 櫻庭竜太" userId="f291aa17-b8e0-4fe2-8f83-ae8a96cc9266" providerId="ADAL" clId="{66052E7B-2651-4230-A13A-484C71B6A37B}" dt="2025-04-23T08:09:14.321" v="10"/>
        <pc:sldMkLst>
          <pc:docMk/>
          <pc:sldMk cId="726390762" sldId="256"/>
        </pc:sldMkLst>
        <pc:spChg chg="mod">
          <ac:chgData name="Technol.Corp 櫻庭竜太" userId="f291aa17-b8e0-4fe2-8f83-ae8a96cc9266" providerId="ADAL" clId="{66052E7B-2651-4230-A13A-484C71B6A37B}" dt="2025-04-23T08:09:14.321" v="10"/>
          <ac:spMkLst>
            <pc:docMk/>
            <pc:sldMk cId="726390762" sldId="256"/>
            <ac:spMk id="3" creationId="{9877EF89-703B-1BE4-9FE9-7A3B7B3691C7}"/>
          </ac:spMkLst>
        </pc:spChg>
      </pc:sldChg>
      <pc:sldChg chg="modSp mod">
        <pc:chgData name="Technol.Corp 櫻庭竜太" userId="f291aa17-b8e0-4fe2-8f83-ae8a96cc9266" providerId="ADAL" clId="{66052E7B-2651-4230-A13A-484C71B6A37B}" dt="2025-04-24T06:35:41.370" v="567" actId="207"/>
        <pc:sldMkLst>
          <pc:docMk/>
          <pc:sldMk cId="1907053450" sldId="257"/>
        </pc:sldMkLst>
        <pc:spChg chg="mod">
          <ac:chgData name="Technol.Corp 櫻庭竜太" userId="f291aa17-b8e0-4fe2-8f83-ae8a96cc9266" providerId="ADAL" clId="{66052E7B-2651-4230-A13A-484C71B6A37B}" dt="2025-04-24T06:35:41.370" v="567" actId="207"/>
          <ac:spMkLst>
            <pc:docMk/>
            <pc:sldMk cId="1907053450" sldId="257"/>
            <ac:spMk id="7" creationId="{D7EEB5AD-7D57-D7D5-3A4F-840BACE6815A}"/>
          </ac:spMkLst>
        </pc:spChg>
      </pc:sldChg>
      <pc:sldChg chg="addSp modSp mod">
        <pc:chgData name="Technol.Corp 櫻庭竜太" userId="f291aa17-b8e0-4fe2-8f83-ae8a96cc9266" providerId="ADAL" clId="{66052E7B-2651-4230-A13A-484C71B6A37B}" dt="2025-04-24T04:31:54.659" v="171" actId="14100"/>
        <pc:sldMkLst>
          <pc:docMk/>
          <pc:sldMk cId="3175047991" sldId="258"/>
        </pc:sldMkLst>
        <pc:spChg chg="add mod">
          <ac:chgData name="Technol.Corp 櫻庭竜太" userId="f291aa17-b8e0-4fe2-8f83-ae8a96cc9266" providerId="ADAL" clId="{66052E7B-2651-4230-A13A-484C71B6A37B}" dt="2025-04-24T04:30:39.571" v="160" actId="1582"/>
          <ac:spMkLst>
            <pc:docMk/>
            <pc:sldMk cId="3175047991" sldId="258"/>
            <ac:spMk id="12" creationId="{A5C94B7A-50A5-7463-3C7A-BFE9CDAACD59}"/>
          </ac:spMkLst>
        </pc:spChg>
        <pc:spChg chg="add mod">
          <ac:chgData name="Technol.Corp 櫻庭竜太" userId="f291aa17-b8e0-4fe2-8f83-ae8a96cc9266" providerId="ADAL" clId="{66052E7B-2651-4230-A13A-484C71B6A37B}" dt="2025-04-24T04:31:08.371" v="166" actId="14100"/>
          <ac:spMkLst>
            <pc:docMk/>
            <pc:sldMk cId="3175047991" sldId="258"/>
            <ac:spMk id="13" creationId="{AE25128A-67F4-9629-2972-44555A308B06}"/>
          </ac:spMkLst>
        </pc:spChg>
        <pc:spChg chg="add mod">
          <ac:chgData name="Technol.Corp 櫻庭竜太" userId="f291aa17-b8e0-4fe2-8f83-ae8a96cc9266" providerId="ADAL" clId="{66052E7B-2651-4230-A13A-484C71B6A37B}" dt="2025-04-24T04:31:54.659" v="171" actId="14100"/>
          <ac:spMkLst>
            <pc:docMk/>
            <pc:sldMk cId="3175047991" sldId="258"/>
            <ac:spMk id="14" creationId="{E964862D-87ED-E022-82AA-392A15AEC99A}"/>
          </ac:spMkLst>
        </pc:spChg>
        <pc:picChg chg="add mod">
          <ac:chgData name="Technol.Corp 櫻庭竜太" userId="f291aa17-b8e0-4fe2-8f83-ae8a96cc9266" providerId="ADAL" clId="{66052E7B-2651-4230-A13A-484C71B6A37B}" dt="2025-04-24T04:30:51.552" v="163" actId="1076"/>
          <ac:picMkLst>
            <pc:docMk/>
            <pc:sldMk cId="3175047991" sldId="258"/>
            <ac:picMk id="9" creationId="{50632234-A9C6-E4BE-D0D5-4CEBC75C9C15}"/>
          </ac:picMkLst>
        </pc:picChg>
        <pc:picChg chg="add mod">
          <ac:chgData name="Technol.Corp 櫻庭竜太" userId="f291aa17-b8e0-4fe2-8f83-ae8a96cc9266" providerId="ADAL" clId="{66052E7B-2651-4230-A13A-484C71B6A37B}" dt="2025-04-24T04:27:03.604" v="156" actId="1076"/>
          <ac:picMkLst>
            <pc:docMk/>
            <pc:sldMk cId="3175047991" sldId="258"/>
            <ac:picMk id="11" creationId="{0AC1D108-5420-1455-41D7-17A2929C6093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4:53:40.886" v="270" actId="1076"/>
        <pc:sldMkLst>
          <pc:docMk/>
          <pc:sldMk cId="2038369043" sldId="259"/>
        </pc:sldMkLst>
        <pc:spChg chg="add mod">
          <ac:chgData name="Technol.Corp 櫻庭竜太" userId="f291aa17-b8e0-4fe2-8f83-ae8a96cc9266" providerId="ADAL" clId="{66052E7B-2651-4230-A13A-484C71B6A37B}" dt="2025-04-24T04:53:22.672" v="268" actId="1582"/>
          <ac:spMkLst>
            <pc:docMk/>
            <pc:sldMk cId="2038369043" sldId="259"/>
            <ac:spMk id="10" creationId="{2DB64642-F6D5-0E1E-8AE4-0CEB3A975E66}"/>
          </ac:spMkLst>
        </pc:spChg>
        <pc:spChg chg="add mod">
          <ac:chgData name="Technol.Corp 櫻庭竜太" userId="f291aa17-b8e0-4fe2-8f83-ae8a96cc9266" providerId="ADAL" clId="{66052E7B-2651-4230-A13A-484C71B6A37B}" dt="2025-04-24T04:53:40.886" v="270" actId="1076"/>
          <ac:spMkLst>
            <pc:docMk/>
            <pc:sldMk cId="2038369043" sldId="259"/>
            <ac:spMk id="11" creationId="{E5557C2D-FBDB-DB85-51FC-B0A31B840299}"/>
          </ac:spMkLst>
        </pc:spChg>
        <pc:picChg chg="add mod">
          <ac:chgData name="Technol.Corp 櫻庭竜太" userId="f291aa17-b8e0-4fe2-8f83-ae8a96cc9266" providerId="ADAL" clId="{66052E7B-2651-4230-A13A-484C71B6A37B}" dt="2025-04-24T04:36:54.626" v="191" actId="1076"/>
          <ac:picMkLst>
            <pc:docMk/>
            <pc:sldMk cId="2038369043" sldId="259"/>
            <ac:picMk id="9" creationId="{504B95CC-AA8C-21BE-DC99-8BA6A2F6EEF9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4:55:52.117" v="282" actId="1076"/>
        <pc:sldMkLst>
          <pc:docMk/>
          <pc:sldMk cId="3657108417" sldId="260"/>
        </pc:sldMkLst>
        <pc:spChg chg="add mod">
          <ac:chgData name="Technol.Corp 櫻庭竜太" userId="f291aa17-b8e0-4fe2-8f83-ae8a96cc9266" providerId="ADAL" clId="{66052E7B-2651-4230-A13A-484C71B6A37B}" dt="2025-04-24T04:55:16.873" v="273" actId="14100"/>
          <ac:spMkLst>
            <pc:docMk/>
            <pc:sldMk cId="3657108417" sldId="260"/>
            <ac:spMk id="11" creationId="{9D5874D0-E8DF-6F4B-2E16-61863CFCA29C}"/>
          </ac:spMkLst>
        </pc:spChg>
        <pc:spChg chg="add mod">
          <ac:chgData name="Technol.Corp 櫻庭竜太" userId="f291aa17-b8e0-4fe2-8f83-ae8a96cc9266" providerId="ADAL" clId="{66052E7B-2651-4230-A13A-484C71B6A37B}" dt="2025-04-24T04:55:40.794" v="280" actId="1076"/>
          <ac:spMkLst>
            <pc:docMk/>
            <pc:sldMk cId="3657108417" sldId="260"/>
            <ac:spMk id="12" creationId="{84EE51BA-D7E1-F7D0-185F-C828347ACE47}"/>
          </ac:spMkLst>
        </pc:spChg>
        <pc:spChg chg="add mod">
          <ac:chgData name="Technol.Corp 櫻庭竜太" userId="f291aa17-b8e0-4fe2-8f83-ae8a96cc9266" providerId="ADAL" clId="{66052E7B-2651-4230-A13A-484C71B6A37B}" dt="2025-04-24T04:55:52.117" v="282" actId="1076"/>
          <ac:spMkLst>
            <pc:docMk/>
            <pc:sldMk cId="3657108417" sldId="260"/>
            <ac:spMk id="13" creationId="{5137C5A0-09CF-3DEA-BCBF-4469BBAF6A69}"/>
          </ac:spMkLst>
        </pc:spChg>
        <pc:picChg chg="add mod">
          <ac:chgData name="Technol.Corp 櫻庭竜太" userId="f291aa17-b8e0-4fe2-8f83-ae8a96cc9266" providerId="ADAL" clId="{66052E7B-2651-4230-A13A-484C71B6A37B}" dt="2025-04-24T04:55:34.685" v="279" actId="1076"/>
          <ac:picMkLst>
            <pc:docMk/>
            <pc:sldMk cId="3657108417" sldId="260"/>
            <ac:picMk id="8" creationId="{CE41127F-F02C-E1BE-4152-C0883FD9C1DE}"/>
          </ac:picMkLst>
        </pc:picChg>
        <pc:picChg chg="add mod">
          <ac:chgData name="Technol.Corp 櫻庭竜太" userId="f291aa17-b8e0-4fe2-8f83-ae8a96cc9266" providerId="ADAL" clId="{66052E7B-2651-4230-A13A-484C71B6A37B}" dt="2025-04-24T04:38:50.979" v="225" actId="1076"/>
          <ac:picMkLst>
            <pc:docMk/>
            <pc:sldMk cId="3657108417" sldId="260"/>
            <ac:picMk id="10" creationId="{28A38A09-64EE-F1B3-2E66-6068BCB84A89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4:57:40.507" v="290" actId="14100"/>
        <pc:sldMkLst>
          <pc:docMk/>
          <pc:sldMk cId="2501864419" sldId="261"/>
        </pc:sldMkLst>
        <pc:spChg chg="add mod">
          <ac:chgData name="Technol.Corp 櫻庭竜太" userId="f291aa17-b8e0-4fe2-8f83-ae8a96cc9266" providerId="ADAL" clId="{66052E7B-2651-4230-A13A-484C71B6A37B}" dt="2025-04-24T04:57:22.624" v="286" actId="14100"/>
          <ac:spMkLst>
            <pc:docMk/>
            <pc:sldMk cId="2501864419" sldId="261"/>
            <ac:spMk id="11" creationId="{A87322FF-807E-4E1D-BEDA-15CA12C82EA8}"/>
          </ac:spMkLst>
        </pc:spChg>
        <pc:spChg chg="add mod">
          <ac:chgData name="Technol.Corp 櫻庭竜太" userId="f291aa17-b8e0-4fe2-8f83-ae8a96cc9266" providerId="ADAL" clId="{66052E7B-2651-4230-A13A-484C71B6A37B}" dt="2025-04-24T04:57:40.507" v="290" actId="14100"/>
          <ac:spMkLst>
            <pc:docMk/>
            <pc:sldMk cId="2501864419" sldId="261"/>
            <ac:spMk id="12" creationId="{94577D35-FA96-069F-007F-D53BCB48749E}"/>
          </ac:spMkLst>
        </pc:spChg>
        <pc:picChg chg="add mod">
          <ac:chgData name="Technol.Corp 櫻庭竜太" userId="f291aa17-b8e0-4fe2-8f83-ae8a96cc9266" providerId="ADAL" clId="{66052E7B-2651-4230-A13A-484C71B6A37B}" dt="2025-04-24T04:50:26.895" v="237" actId="1076"/>
          <ac:picMkLst>
            <pc:docMk/>
            <pc:sldMk cId="2501864419" sldId="261"/>
            <ac:picMk id="8" creationId="{B05EDC28-96A0-C0E5-DA4C-B20D4DE5E93F}"/>
          </ac:picMkLst>
        </pc:picChg>
        <pc:picChg chg="add mod">
          <ac:chgData name="Technol.Corp 櫻庭竜太" userId="f291aa17-b8e0-4fe2-8f83-ae8a96cc9266" providerId="ADAL" clId="{66052E7B-2651-4230-A13A-484C71B6A37B}" dt="2025-04-24T04:51:06.445" v="248" actId="1076"/>
          <ac:picMkLst>
            <pc:docMk/>
            <pc:sldMk cId="2501864419" sldId="261"/>
            <ac:picMk id="10" creationId="{086F18C6-C0AE-E6B2-4339-3022773BA5B0}"/>
          </ac:picMkLst>
        </pc:picChg>
      </pc:sldChg>
      <pc:sldChg chg="addSp delSp modSp mod">
        <pc:chgData name="Technol.Corp 櫻庭竜太" userId="f291aa17-b8e0-4fe2-8f83-ae8a96cc9266" providerId="ADAL" clId="{66052E7B-2651-4230-A13A-484C71B6A37B}" dt="2025-04-24T05:45:56.997" v="439" actId="478"/>
        <pc:sldMkLst>
          <pc:docMk/>
          <pc:sldMk cId="2743197823" sldId="262"/>
        </pc:sldMkLst>
        <pc:spChg chg="del">
          <ac:chgData name="Technol.Corp 櫻庭竜太" userId="f291aa17-b8e0-4fe2-8f83-ae8a96cc9266" providerId="ADAL" clId="{66052E7B-2651-4230-A13A-484C71B6A37B}" dt="2025-04-24T05:45:56.997" v="439" actId="478"/>
          <ac:spMkLst>
            <pc:docMk/>
            <pc:sldMk cId="2743197823" sldId="262"/>
            <ac:spMk id="6" creationId="{53A64005-A671-8138-BE5A-D34FC3D2FCD6}"/>
          </ac:spMkLst>
        </pc:spChg>
        <pc:spChg chg="add mod">
          <ac:chgData name="Technol.Corp 櫻庭竜太" userId="f291aa17-b8e0-4fe2-8f83-ae8a96cc9266" providerId="ADAL" clId="{66052E7B-2651-4230-A13A-484C71B6A37B}" dt="2025-04-24T04:58:13.225" v="294" actId="14100"/>
          <ac:spMkLst>
            <pc:docMk/>
            <pc:sldMk cId="2743197823" sldId="262"/>
            <ac:spMk id="9" creationId="{7DA18C6A-1A3B-0ED9-0BB1-BDC81D5E2487}"/>
          </ac:spMkLst>
        </pc:spChg>
        <pc:picChg chg="add mod">
          <ac:chgData name="Technol.Corp 櫻庭竜太" userId="f291aa17-b8e0-4fe2-8f83-ae8a96cc9266" providerId="ADAL" clId="{66052E7B-2651-4230-A13A-484C71B6A37B}" dt="2025-04-24T04:52:03.071" v="264" actId="1076"/>
          <ac:picMkLst>
            <pc:docMk/>
            <pc:sldMk cId="2743197823" sldId="262"/>
            <ac:picMk id="8" creationId="{27D5A85B-B534-5195-216F-F267E37001BB}"/>
          </ac:picMkLst>
        </pc:picChg>
      </pc:sldChg>
      <pc:sldChg chg="addSp modSp">
        <pc:chgData name="Technol.Corp 櫻庭竜太" userId="f291aa17-b8e0-4fe2-8f83-ae8a96cc9266" providerId="ADAL" clId="{66052E7B-2651-4230-A13A-484C71B6A37B}" dt="2025-04-24T04:59:49.017" v="296"/>
        <pc:sldMkLst>
          <pc:docMk/>
          <pc:sldMk cId="3138772004" sldId="263"/>
        </pc:sldMkLst>
        <pc:spChg chg="add mod">
          <ac:chgData name="Technol.Corp 櫻庭竜太" userId="f291aa17-b8e0-4fe2-8f83-ae8a96cc9266" providerId="ADAL" clId="{66052E7B-2651-4230-A13A-484C71B6A37B}" dt="2025-04-24T04:59:35.394" v="295"/>
          <ac:spMkLst>
            <pc:docMk/>
            <pc:sldMk cId="3138772004" sldId="263"/>
            <ac:spMk id="9" creationId="{4168C31E-8236-2DE6-A55B-14F58EF25912}"/>
          </ac:spMkLst>
        </pc:spChg>
        <pc:spChg chg="add mod">
          <ac:chgData name="Technol.Corp 櫻庭竜太" userId="f291aa17-b8e0-4fe2-8f83-ae8a96cc9266" providerId="ADAL" clId="{66052E7B-2651-4230-A13A-484C71B6A37B}" dt="2025-04-24T04:59:35.394" v="295"/>
          <ac:spMkLst>
            <pc:docMk/>
            <pc:sldMk cId="3138772004" sldId="263"/>
            <ac:spMk id="10" creationId="{DCA141B4-811C-7B7D-4516-3B38247A02CD}"/>
          </ac:spMkLst>
        </pc:spChg>
        <pc:spChg chg="add mod">
          <ac:chgData name="Technol.Corp 櫻庭竜太" userId="f291aa17-b8e0-4fe2-8f83-ae8a96cc9266" providerId="ADAL" clId="{66052E7B-2651-4230-A13A-484C71B6A37B}" dt="2025-04-24T04:59:49.017" v="296"/>
          <ac:spMkLst>
            <pc:docMk/>
            <pc:sldMk cId="3138772004" sldId="263"/>
            <ac:spMk id="12" creationId="{3D914324-B244-CAC9-649F-1F82732527B5}"/>
          </ac:spMkLst>
        </pc:spChg>
        <pc:picChg chg="add mod">
          <ac:chgData name="Technol.Corp 櫻庭竜太" userId="f291aa17-b8e0-4fe2-8f83-ae8a96cc9266" providerId="ADAL" clId="{66052E7B-2651-4230-A13A-484C71B6A37B}" dt="2025-04-24T04:59:35.394" v="295"/>
          <ac:picMkLst>
            <pc:docMk/>
            <pc:sldMk cId="3138772004" sldId="263"/>
            <ac:picMk id="8" creationId="{E81A0D9A-9DB3-BB7F-825F-6BDCC9C9DA16}"/>
          </ac:picMkLst>
        </pc:picChg>
        <pc:picChg chg="add mod">
          <ac:chgData name="Technol.Corp 櫻庭竜太" userId="f291aa17-b8e0-4fe2-8f83-ae8a96cc9266" providerId="ADAL" clId="{66052E7B-2651-4230-A13A-484C71B6A37B}" dt="2025-04-24T04:59:49.017" v="296"/>
          <ac:picMkLst>
            <pc:docMk/>
            <pc:sldMk cId="3138772004" sldId="263"/>
            <ac:picMk id="11" creationId="{A0D0A543-1195-A024-F1F8-7D7D0998218E}"/>
          </ac:picMkLst>
        </pc:picChg>
      </pc:sldChg>
      <pc:sldChg chg="addSp delSp modSp mod">
        <pc:chgData name="Technol.Corp 櫻庭竜太" userId="f291aa17-b8e0-4fe2-8f83-ae8a96cc9266" providerId="ADAL" clId="{66052E7B-2651-4230-A13A-484C71B6A37B}" dt="2025-04-24T05:40:30.403" v="418" actId="14100"/>
        <pc:sldMkLst>
          <pc:docMk/>
          <pc:sldMk cId="3861128140" sldId="264"/>
        </pc:sldMkLst>
        <pc:spChg chg="add del">
          <ac:chgData name="Technol.Corp 櫻庭竜太" userId="f291aa17-b8e0-4fe2-8f83-ae8a96cc9266" providerId="ADAL" clId="{66052E7B-2651-4230-A13A-484C71B6A37B}" dt="2025-04-24T05:39:37.983" v="409"/>
          <ac:spMkLst>
            <pc:docMk/>
            <pc:sldMk cId="3861128140" sldId="264"/>
            <ac:spMk id="6" creationId="{DBE0DBA0-7890-4EF9-2776-83F02DA4EE8B}"/>
          </ac:spMkLst>
        </pc:spChg>
        <pc:spChg chg="add mod">
          <ac:chgData name="Technol.Corp 櫻庭竜太" userId="f291aa17-b8e0-4fe2-8f83-ae8a96cc9266" providerId="ADAL" clId="{66052E7B-2651-4230-A13A-484C71B6A37B}" dt="2025-04-24T05:39:37.983" v="409"/>
          <ac:spMkLst>
            <pc:docMk/>
            <pc:sldMk cId="3861128140" sldId="264"/>
            <ac:spMk id="10" creationId="{209367D2-1507-2357-B2CD-E20D574EA52F}"/>
          </ac:spMkLst>
        </pc:spChg>
        <pc:spChg chg="add mod">
          <ac:chgData name="Technol.Corp 櫻庭竜太" userId="f291aa17-b8e0-4fe2-8f83-ae8a96cc9266" providerId="ADAL" clId="{66052E7B-2651-4230-A13A-484C71B6A37B}" dt="2025-04-24T05:40:03.285" v="412" actId="14100"/>
          <ac:spMkLst>
            <pc:docMk/>
            <pc:sldMk cId="3861128140" sldId="264"/>
            <ac:spMk id="11" creationId="{F8E46120-6ECA-AB13-5BF6-CE7FD3BA971D}"/>
          </ac:spMkLst>
        </pc:spChg>
        <pc:spChg chg="add mod">
          <ac:chgData name="Technol.Corp 櫻庭竜太" userId="f291aa17-b8e0-4fe2-8f83-ae8a96cc9266" providerId="ADAL" clId="{66052E7B-2651-4230-A13A-484C71B6A37B}" dt="2025-04-24T05:40:30.403" v="418" actId="14100"/>
          <ac:spMkLst>
            <pc:docMk/>
            <pc:sldMk cId="3861128140" sldId="264"/>
            <ac:spMk id="12" creationId="{13964A41-B130-4C8F-8B26-F7E1215AE1B2}"/>
          </ac:spMkLst>
        </pc:spChg>
        <pc:graphicFrameChg chg="mod modGraphic">
          <ac:chgData name="Technol.Corp 櫻庭竜太" userId="f291aa17-b8e0-4fe2-8f83-ae8a96cc9266" providerId="ADAL" clId="{66052E7B-2651-4230-A13A-484C71B6A37B}" dt="2025-04-24T05:19:26.003" v="314"/>
          <ac:graphicFrameMkLst>
            <pc:docMk/>
            <pc:sldMk cId="3861128140" sldId="264"/>
            <ac:graphicFrameMk id="7" creationId="{2B928E20-F36C-8623-4B2D-6DFDD032CD07}"/>
          </ac:graphicFrameMkLst>
        </pc:graphicFrameChg>
        <pc:picChg chg="add mod">
          <ac:chgData name="Technol.Corp 櫻庭竜太" userId="f291aa17-b8e0-4fe2-8f83-ae8a96cc9266" providerId="ADAL" clId="{66052E7B-2651-4230-A13A-484C71B6A37B}" dt="2025-04-24T05:19:55.328" v="318" actId="1076"/>
          <ac:picMkLst>
            <pc:docMk/>
            <pc:sldMk cId="3861128140" sldId="264"/>
            <ac:picMk id="9" creationId="{DF04CA93-C75E-BDBF-6BB0-7964C98CAC0C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5:44:04.937" v="426" actId="1076"/>
        <pc:sldMkLst>
          <pc:docMk/>
          <pc:sldMk cId="1607471560" sldId="265"/>
        </pc:sldMkLst>
        <pc:spChg chg="add mod">
          <ac:chgData name="Technol.Corp 櫻庭竜太" userId="f291aa17-b8e0-4fe2-8f83-ae8a96cc9266" providerId="ADAL" clId="{66052E7B-2651-4230-A13A-484C71B6A37B}" dt="2025-04-24T05:43:42.793" v="422" actId="14100"/>
          <ac:spMkLst>
            <pc:docMk/>
            <pc:sldMk cId="1607471560" sldId="265"/>
            <ac:spMk id="11" creationId="{35C1A53F-5236-E4B0-F83F-519454B704C7}"/>
          </ac:spMkLst>
        </pc:spChg>
        <pc:spChg chg="add mod">
          <ac:chgData name="Technol.Corp 櫻庭竜太" userId="f291aa17-b8e0-4fe2-8f83-ae8a96cc9266" providerId="ADAL" clId="{66052E7B-2651-4230-A13A-484C71B6A37B}" dt="2025-04-24T05:43:51.945" v="424" actId="1076"/>
          <ac:spMkLst>
            <pc:docMk/>
            <pc:sldMk cId="1607471560" sldId="265"/>
            <ac:spMk id="12" creationId="{B705BBF0-F313-A986-D733-15CF823F2BDD}"/>
          </ac:spMkLst>
        </pc:spChg>
        <pc:spChg chg="add mod">
          <ac:chgData name="Technol.Corp 櫻庭竜太" userId="f291aa17-b8e0-4fe2-8f83-ae8a96cc9266" providerId="ADAL" clId="{66052E7B-2651-4230-A13A-484C71B6A37B}" dt="2025-04-24T05:44:04.937" v="426" actId="1076"/>
          <ac:spMkLst>
            <pc:docMk/>
            <pc:sldMk cId="1607471560" sldId="265"/>
            <ac:spMk id="13" creationId="{016F4907-436B-8330-2302-D02741767F7E}"/>
          </ac:spMkLst>
        </pc:spChg>
        <pc:picChg chg="add mod">
          <ac:chgData name="Technol.Corp 櫻庭竜太" userId="f291aa17-b8e0-4fe2-8f83-ae8a96cc9266" providerId="ADAL" clId="{66052E7B-2651-4230-A13A-484C71B6A37B}" dt="2025-04-24T05:21:22.083" v="339" actId="1076"/>
          <ac:picMkLst>
            <pc:docMk/>
            <pc:sldMk cId="1607471560" sldId="265"/>
            <ac:picMk id="8" creationId="{640CAE90-EABD-CFF0-6AF9-A280925AC2D7}"/>
          </ac:picMkLst>
        </pc:picChg>
        <pc:picChg chg="add mod">
          <ac:chgData name="Technol.Corp 櫻庭竜太" userId="f291aa17-b8e0-4fe2-8f83-ae8a96cc9266" providerId="ADAL" clId="{66052E7B-2651-4230-A13A-484C71B6A37B}" dt="2025-04-24T05:22:15.895" v="354" actId="1076"/>
          <ac:picMkLst>
            <pc:docMk/>
            <pc:sldMk cId="1607471560" sldId="265"/>
            <ac:picMk id="10" creationId="{6820D80F-DE0B-B70C-7419-49A14688549C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5:45:00.948" v="433" actId="14100"/>
        <pc:sldMkLst>
          <pc:docMk/>
          <pc:sldMk cId="4096094769" sldId="266"/>
        </pc:sldMkLst>
        <pc:spChg chg="add mod">
          <ac:chgData name="Technol.Corp 櫻庭竜太" userId="f291aa17-b8e0-4fe2-8f83-ae8a96cc9266" providerId="ADAL" clId="{66052E7B-2651-4230-A13A-484C71B6A37B}" dt="2025-04-24T05:44:45.288" v="430" actId="14100"/>
          <ac:spMkLst>
            <pc:docMk/>
            <pc:sldMk cId="4096094769" sldId="266"/>
            <ac:spMk id="11" creationId="{F9CD91A2-1DEE-A135-5EE0-58579F5709BD}"/>
          </ac:spMkLst>
        </pc:spChg>
        <pc:spChg chg="add mod">
          <ac:chgData name="Technol.Corp 櫻庭竜太" userId="f291aa17-b8e0-4fe2-8f83-ae8a96cc9266" providerId="ADAL" clId="{66052E7B-2651-4230-A13A-484C71B6A37B}" dt="2025-04-24T05:45:00.948" v="433" actId="14100"/>
          <ac:spMkLst>
            <pc:docMk/>
            <pc:sldMk cId="4096094769" sldId="266"/>
            <ac:spMk id="12" creationId="{7BEB6814-D2E6-6F20-87A2-28075D28A0B6}"/>
          </ac:spMkLst>
        </pc:spChg>
        <pc:picChg chg="add mod">
          <ac:chgData name="Technol.Corp 櫻庭竜太" userId="f291aa17-b8e0-4fe2-8f83-ae8a96cc9266" providerId="ADAL" clId="{66052E7B-2651-4230-A13A-484C71B6A37B}" dt="2025-04-24T05:23:34.596" v="366" actId="1076"/>
          <ac:picMkLst>
            <pc:docMk/>
            <pc:sldMk cId="4096094769" sldId="266"/>
            <ac:picMk id="8" creationId="{DFDB8412-7751-CAB4-69F7-1D2E94A94AF9}"/>
          </ac:picMkLst>
        </pc:picChg>
        <pc:picChg chg="add mod">
          <ac:chgData name="Technol.Corp 櫻庭竜太" userId="f291aa17-b8e0-4fe2-8f83-ae8a96cc9266" providerId="ADAL" clId="{66052E7B-2651-4230-A13A-484C71B6A37B}" dt="2025-04-24T05:24:39.410" v="385" actId="1076"/>
          <ac:picMkLst>
            <pc:docMk/>
            <pc:sldMk cId="4096094769" sldId="266"/>
            <ac:picMk id="10" creationId="{859280C1-3599-4B30-B61C-DB621A09513D}"/>
          </ac:picMkLst>
        </pc:picChg>
      </pc:sldChg>
      <pc:sldChg chg="addSp delSp modSp mod">
        <pc:chgData name="Technol.Corp 櫻庭竜太" userId="f291aa17-b8e0-4fe2-8f83-ae8a96cc9266" providerId="ADAL" clId="{66052E7B-2651-4230-A13A-484C71B6A37B}" dt="2025-04-24T05:46:02.818" v="440" actId="478"/>
        <pc:sldMkLst>
          <pc:docMk/>
          <pc:sldMk cId="132462918" sldId="267"/>
        </pc:sldMkLst>
        <pc:spChg chg="del">
          <ac:chgData name="Technol.Corp 櫻庭竜太" userId="f291aa17-b8e0-4fe2-8f83-ae8a96cc9266" providerId="ADAL" clId="{66052E7B-2651-4230-A13A-484C71B6A37B}" dt="2025-04-24T05:46:02.818" v="440" actId="478"/>
          <ac:spMkLst>
            <pc:docMk/>
            <pc:sldMk cId="132462918" sldId="267"/>
            <ac:spMk id="6" creationId="{279122E1-3238-A7E7-67F8-186169D57DF1}"/>
          </ac:spMkLst>
        </pc:spChg>
        <pc:spChg chg="add mod">
          <ac:chgData name="Technol.Corp 櫻庭竜太" userId="f291aa17-b8e0-4fe2-8f83-ae8a96cc9266" providerId="ADAL" clId="{66052E7B-2651-4230-A13A-484C71B6A37B}" dt="2025-04-24T05:45:30.995" v="438" actId="14100"/>
          <ac:spMkLst>
            <pc:docMk/>
            <pc:sldMk cId="132462918" sldId="267"/>
            <ac:spMk id="9" creationId="{6229704E-8635-707F-03BE-E8B62B653561}"/>
          </ac:spMkLst>
        </pc:spChg>
        <pc:picChg chg="add mod">
          <ac:chgData name="Technol.Corp 櫻庭竜太" userId="f291aa17-b8e0-4fe2-8f83-ae8a96cc9266" providerId="ADAL" clId="{66052E7B-2651-4230-A13A-484C71B6A37B}" dt="2025-04-24T05:25:55.984" v="407" actId="1076"/>
          <ac:picMkLst>
            <pc:docMk/>
            <pc:sldMk cId="132462918" sldId="267"/>
            <ac:picMk id="8" creationId="{96AE6DB0-5BFE-903E-86C4-6A23653F6A40}"/>
          </ac:picMkLst>
        </pc:picChg>
      </pc:sldChg>
      <pc:sldChg chg="addSp modSp">
        <pc:chgData name="Technol.Corp 櫻庭竜太" userId="f291aa17-b8e0-4fe2-8f83-ae8a96cc9266" providerId="ADAL" clId="{66052E7B-2651-4230-A13A-484C71B6A37B}" dt="2025-04-24T05:46:47.982" v="442"/>
        <pc:sldMkLst>
          <pc:docMk/>
          <pc:sldMk cId="4092221471" sldId="268"/>
        </pc:sldMkLst>
        <pc:spChg chg="add mod">
          <ac:chgData name="Technol.Corp 櫻庭竜太" userId="f291aa17-b8e0-4fe2-8f83-ae8a96cc9266" providerId="ADAL" clId="{66052E7B-2651-4230-A13A-484C71B6A37B}" dt="2025-04-24T05:46:31.228" v="441"/>
          <ac:spMkLst>
            <pc:docMk/>
            <pc:sldMk cId="4092221471" sldId="268"/>
            <ac:spMk id="9" creationId="{4D53B41B-7CC1-8D41-E9DF-AA9FFE0A9AEB}"/>
          </ac:spMkLst>
        </pc:spChg>
        <pc:spChg chg="add mod">
          <ac:chgData name="Technol.Corp 櫻庭竜太" userId="f291aa17-b8e0-4fe2-8f83-ae8a96cc9266" providerId="ADAL" clId="{66052E7B-2651-4230-A13A-484C71B6A37B}" dt="2025-04-24T05:46:31.228" v="441"/>
          <ac:spMkLst>
            <pc:docMk/>
            <pc:sldMk cId="4092221471" sldId="268"/>
            <ac:spMk id="10" creationId="{65559B19-D369-7CF8-99EF-79377C024055}"/>
          </ac:spMkLst>
        </pc:spChg>
        <pc:spChg chg="add mod">
          <ac:chgData name="Technol.Corp 櫻庭竜太" userId="f291aa17-b8e0-4fe2-8f83-ae8a96cc9266" providerId="ADAL" clId="{66052E7B-2651-4230-A13A-484C71B6A37B}" dt="2025-04-24T05:46:47.982" v="442"/>
          <ac:spMkLst>
            <pc:docMk/>
            <pc:sldMk cId="4092221471" sldId="268"/>
            <ac:spMk id="12" creationId="{6161C622-2757-324F-81A9-4213E967B87E}"/>
          </ac:spMkLst>
        </pc:spChg>
        <pc:picChg chg="add mod">
          <ac:chgData name="Technol.Corp 櫻庭竜太" userId="f291aa17-b8e0-4fe2-8f83-ae8a96cc9266" providerId="ADAL" clId="{66052E7B-2651-4230-A13A-484C71B6A37B}" dt="2025-04-24T05:46:31.228" v="441"/>
          <ac:picMkLst>
            <pc:docMk/>
            <pc:sldMk cId="4092221471" sldId="268"/>
            <ac:picMk id="8" creationId="{9104AE6F-EB54-A03B-2FBC-470469854418}"/>
          </ac:picMkLst>
        </pc:picChg>
        <pc:picChg chg="add mod">
          <ac:chgData name="Technol.Corp 櫻庭竜太" userId="f291aa17-b8e0-4fe2-8f83-ae8a96cc9266" providerId="ADAL" clId="{66052E7B-2651-4230-A13A-484C71B6A37B}" dt="2025-04-24T05:46:47.982" v="442"/>
          <ac:picMkLst>
            <pc:docMk/>
            <pc:sldMk cId="4092221471" sldId="268"/>
            <ac:picMk id="11" creationId="{A9568DE2-9F19-0432-F1FF-6924B610270B}"/>
          </ac:picMkLst>
        </pc:picChg>
      </pc:sldChg>
      <pc:sldChg chg="addSp modSp mod">
        <pc:chgData name="Technol.Corp 櫻庭竜太" userId="f291aa17-b8e0-4fe2-8f83-ae8a96cc9266" providerId="ADAL" clId="{66052E7B-2651-4230-A13A-484C71B6A37B}" dt="2025-04-24T06:32:16.496" v="530" actId="14100"/>
        <pc:sldMkLst>
          <pc:docMk/>
          <pc:sldMk cId="3519476914" sldId="269"/>
        </pc:sldMkLst>
        <pc:spChg chg="add mod">
          <ac:chgData name="Technol.Corp 櫻庭竜太" userId="f291aa17-b8e0-4fe2-8f83-ae8a96cc9266" providerId="ADAL" clId="{66052E7B-2651-4230-A13A-484C71B6A37B}" dt="2025-04-24T06:31:56.626" v="526" actId="14100"/>
          <ac:spMkLst>
            <pc:docMk/>
            <pc:sldMk cId="3519476914" sldId="269"/>
            <ac:spMk id="10" creationId="{33A81433-AA04-A5DD-797F-7AF942D812CC}"/>
          </ac:spMkLst>
        </pc:spChg>
        <pc:spChg chg="add mod">
          <ac:chgData name="Technol.Corp 櫻庭竜太" userId="f291aa17-b8e0-4fe2-8f83-ae8a96cc9266" providerId="ADAL" clId="{66052E7B-2651-4230-A13A-484C71B6A37B}" dt="2025-04-24T06:32:16.496" v="530" actId="14100"/>
          <ac:spMkLst>
            <pc:docMk/>
            <pc:sldMk cId="3519476914" sldId="269"/>
            <ac:spMk id="11" creationId="{1639A1E1-64D9-B62F-E5B2-D387017B3854}"/>
          </ac:spMkLst>
        </pc:spChg>
        <pc:picChg chg="add mod">
          <ac:chgData name="Technol.Corp 櫻庭竜太" userId="f291aa17-b8e0-4fe2-8f83-ae8a96cc9266" providerId="ADAL" clId="{66052E7B-2651-4230-A13A-484C71B6A37B}" dt="2025-04-24T05:52:42.560" v="463" actId="1076"/>
          <ac:picMkLst>
            <pc:docMk/>
            <pc:sldMk cId="3519476914" sldId="269"/>
            <ac:picMk id="9" creationId="{F8EE036C-43A3-8662-37AC-91797D8DCFEA}"/>
          </ac:picMkLst>
        </pc:picChg>
      </pc:sldChg>
      <pc:sldChg chg="addSp modSp new mod">
        <pc:chgData name="Technol.Corp 櫻庭竜太" userId="f291aa17-b8e0-4fe2-8f83-ae8a96cc9266" providerId="ADAL" clId="{66052E7B-2651-4230-A13A-484C71B6A37B}" dt="2025-04-24T06:33:11.072" v="541" actId="14100"/>
        <pc:sldMkLst>
          <pc:docMk/>
          <pc:sldMk cId="1629695061" sldId="270"/>
        </pc:sldMkLst>
        <pc:spChg chg="mod">
          <ac:chgData name="Technol.Corp 櫻庭竜太" userId="f291aa17-b8e0-4fe2-8f83-ae8a96cc9266" providerId="ADAL" clId="{66052E7B-2651-4230-A13A-484C71B6A37B}" dt="2025-04-24T00:58:58.417" v="36"/>
          <ac:spMkLst>
            <pc:docMk/>
            <pc:sldMk cId="1629695061" sldId="270"/>
            <ac:spMk id="3" creationId="{0B3FCD8B-A05B-1712-1E98-9714FB8F6256}"/>
          </ac:spMkLst>
        </pc:spChg>
        <pc:spChg chg="mod">
          <ac:chgData name="Technol.Corp 櫻庭竜太" userId="f291aa17-b8e0-4fe2-8f83-ae8a96cc9266" providerId="ADAL" clId="{66052E7B-2651-4230-A13A-484C71B6A37B}" dt="2025-04-24T00:59:15.071" v="78"/>
          <ac:spMkLst>
            <pc:docMk/>
            <pc:sldMk cId="1629695061" sldId="270"/>
            <ac:spMk id="6" creationId="{30EF148A-E6C4-ECF4-D3E1-5943FA7BBEAA}"/>
          </ac:spMkLst>
        </pc:spChg>
        <pc:spChg chg="add mod">
          <ac:chgData name="Technol.Corp 櫻庭竜太" userId="f291aa17-b8e0-4fe2-8f83-ae8a96cc9266" providerId="ADAL" clId="{66052E7B-2651-4230-A13A-484C71B6A37B}" dt="2025-04-24T06:32:34.880" v="533" actId="14100"/>
          <ac:spMkLst>
            <pc:docMk/>
            <pc:sldMk cId="1629695061" sldId="270"/>
            <ac:spMk id="11" creationId="{1FF7803B-2D03-0731-2EA2-8F4A43D4175F}"/>
          </ac:spMkLst>
        </pc:spChg>
        <pc:spChg chg="add mod">
          <ac:chgData name="Technol.Corp 櫻庭竜太" userId="f291aa17-b8e0-4fe2-8f83-ae8a96cc9266" providerId="ADAL" clId="{66052E7B-2651-4230-A13A-484C71B6A37B}" dt="2025-04-24T06:32:53.374" v="537" actId="14100"/>
          <ac:spMkLst>
            <pc:docMk/>
            <pc:sldMk cId="1629695061" sldId="270"/>
            <ac:spMk id="12" creationId="{16FCFCBC-7415-9941-517A-88BD30F4667C}"/>
          </ac:spMkLst>
        </pc:spChg>
        <pc:spChg chg="add mod">
          <ac:chgData name="Technol.Corp 櫻庭竜太" userId="f291aa17-b8e0-4fe2-8f83-ae8a96cc9266" providerId="ADAL" clId="{66052E7B-2651-4230-A13A-484C71B6A37B}" dt="2025-04-24T06:33:11.072" v="541" actId="14100"/>
          <ac:spMkLst>
            <pc:docMk/>
            <pc:sldMk cId="1629695061" sldId="270"/>
            <ac:spMk id="13" creationId="{ED4CE6F0-32C7-EE07-0437-8F0E710217C4}"/>
          </ac:spMkLst>
        </pc:spChg>
        <pc:picChg chg="add mod">
          <ac:chgData name="Technol.Corp 櫻庭竜太" userId="f291aa17-b8e0-4fe2-8f83-ae8a96cc9266" providerId="ADAL" clId="{66052E7B-2651-4230-A13A-484C71B6A37B}" dt="2025-04-24T06:27:30.131" v="476" actId="1076"/>
          <ac:picMkLst>
            <pc:docMk/>
            <pc:sldMk cId="1629695061" sldId="270"/>
            <ac:picMk id="8" creationId="{2AB67084-2371-6B29-C740-185D0B1BAB7E}"/>
          </ac:picMkLst>
        </pc:picChg>
        <pc:picChg chg="add mod">
          <ac:chgData name="Technol.Corp 櫻庭竜太" userId="f291aa17-b8e0-4fe2-8f83-ae8a96cc9266" providerId="ADAL" clId="{66052E7B-2651-4230-A13A-484C71B6A37B}" dt="2025-04-24T06:28:24.084" v="485" actId="1076"/>
          <ac:picMkLst>
            <pc:docMk/>
            <pc:sldMk cId="1629695061" sldId="270"/>
            <ac:picMk id="10" creationId="{58FDD99D-E28C-86CA-1678-022A16F2667F}"/>
          </ac:picMkLst>
        </pc:picChg>
      </pc:sldChg>
      <pc:sldChg chg="addSp modSp new mod">
        <pc:chgData name="Technol.Corp 櫻庭竜太" userId="f291aa17-b8e0-4fe2-8f83-ae8a96cc9266" providerId="ADAL" clId="{66052E7B-2651-4230-A13A-484C71B6A37B}" dt="2025-04-24T06:34:09.231" v="553" actId="14100"/>
        <pc:sldMkLst>
          <pc:docMk/>
          <pc:sldMk cId="2530674243" sldId="271"/>
        </pc:sldMkLst>
        <pc:spChg chg="mod">
          <ac:chgData name="Technol.Corp 櫻庭竜太" userId="f291aa17-b8e0-4fe2-8f83-ae8a96cc9266" providerId="ADAL" clId="{66052E7B-2651-4230-A13A-484C71B6A37B}" dt="2025-04-24T00:59:35.317" v="94"/>
          <ac:spMkLst>
            <pc:docMk/>
            <pc:sldMk cId="2530674243" sldId="271"/>
            <ac:spMk id="3" creationId="{CA319523-D7CB-2C93-1933-F22178431589}"/>
          </ac:spMkLst>
        </pc:spChg>
        <pc:spChg chg="mod">
          <ac:chgData name="Technol.Corp 櫻庭竜太" userId="f291aa17-b8e0-4fe2-8f83-ae8a96cc9266" providerId="ADAL" clId="{66052E7B-2651-4230-A13A-484C71B6A37B}" dt="2025-04-24T00:59:55" v="109"/>
          <ac:spMkLst>
            <pc:docMk/>
            <pc:sldMk cId="2530674243" sldId="271"/>
            <ac:spMk id="6" creationId="{A04DDC2F-2563-4FD7-7949-8DE7A062CC14}"/>
          </ac:spMkLst>
        </pc:spChg>
        <pc:spChg chg="add mod">
          <ac:chgData name="Technol.Corp 櫻庭竜太" userId="f291aa17-b8e0-4fe2-8f83-ae8a96cc9266" providerId="ADAL" clId="{66052E7B-2651-4230-A13A-484C71B6A37B}" dt="2025-04-24T06:33:34.402" v="545" actId="14100"/>
          <ac:spMkLst>
            <pc:docMk/>
            <pc:sldMk cId="2530674243" sldId="271"/>
            <ac:spMk id="11" creationId="{6FAB8DFF-4BB5-E2A0-2C6A-3A15FF61C7DA}"/>
          </ac:spMkLst>
        </pc:spChg>
        <pc:spChg chg="add mod">
          <ac:chgData name="Technol.Corp 櫻庭竜太" userId="f291aa17-b8e0-4fe2-8f83-ae8a96cc9266" providerId="ADAL" clId="{66052E7B-2651-4230-A13A-484C71B6A37B}" dt="2025-04-24T06:34:09.231" v="553" actId="14100"/>
          <ac:spMkLst>
            <pc:docMk/>
            <pc:sldMk cId="2530674243" sldId="271"/>
            <ac:spMk id="12" creationId="{9FBF4BD8-147D-8F09-2554-52561B6CD5DB}"/>
          </ac:spMkLst>
        </pc:spChg>
        <pc:picChg chg="add mod">
          <ac:chgData name="Technol.Corp 櫻庭竜太" userId="f291aa17-b8e0-4fe2-8f83-ae8a96cc9266" providerId="ADAL" clId="{66052E7B-2651-4230-A13A-484C71B6A37B}" dt="2025-04-24T06:29:16.047" v="497" actId="1076"/>
          <ac:picMkLst>
            <pc:docMk/>
            <pc:sldMk cId="2530674243" sldId="271"/>
            <ac:picMk id="8" creationId="{BB9C5789-1715-CBDE-AEE6-3B7BB9A3E3BC}"/>
          </ac:picMkLst>
        </pc:picChg>
        <pc:picChg chg="add mod">
          <ac:chgData name="Technol.Corp 櫻庭竜太" userId="f291aa17-b8e0-4fe2-8f83-ae8a96cc9266" providerId="ADAL" clId="{66052E7B-2651-4230-A13A-484C71B6A37B}" dt="2025-04-24T06:30:15.588" v="510" actId="1076"/>
          <ac:picMkLst>
            <pc:docMk/>
            <pc:sldMk cId="2530674243" sldId="271"/>
            <ac:picMk id="10" creationId="{7D5A5227-529B-DFAC-8185-28013A8E2A4C}"/>
          </ac:picMkLst>
        </pc:picChg>
      </pc:sldChg>
      <pc:sldChg chg="addSp modSp new mod">
        <pc:chgData name="Technol.Corp 櫻庭竜太" userId="f291aa17-b8e0-4fe2-8f83-ae8a96cc9266" providerId="ADAL" clId="{66052E7B-2651-4230-A13A-484C71B6A37B}" dt="2025-04-24T06:34:39.829" v="561" actId="14100"/>
        <pc:sldMkLst>
          <pc:docMk/>
          <pc:sldMk cId="2317069646" sldId="272"/>
        </pc:sldMkLst>
        <pc:spChg chg="mod">
          <ac:chgData name="Technol.Corp 櫻庭竜太" userId="f291aa17-b8e0-4fe2-8f83-ae8a96cc9266" providerId="ADAL" clId="{66052E7B-2651-4230-A13A-484C71B6A37B}" dt="2025-04-24T01:00:16.188" v="127"/>
          <ac:spMkLst>
            <pc:docMk/>
            <pc:sldMk cId="2317069646" sldId="272"/>
            <ac:spMk id="3" creationId="{998CD2AE-5297-CBC8-E733-EF24DFAFDF50}"/>
          </ac:spMkLst>
        </pc:spChg>
        <pc:spChg chg="add mod">
          <ac:chgData name="Technol.Corp 櫻庭竜太" userId="f291aa17-b8e0-4fe2-8f83-ae8a96cc9266" providerId="ADAL" clId="{66052E7B-2651-4230-A13A-484C71B6A37B}" dt="2025-04-24T06:34:39.829" v="561" actId="14100"/>
          <ac:spMkLst>
            <pc:docMk/>
            <pc:sldMk cId="2317069646" sldId="272"/>
            <ac:spMk id="9" creationId="{8C44C37C-52F0-4E6D-FD82-2049A65892A2}"/>
          </ac:spMkLst>
        </pc:spChg>
        <pc:picChg chg="add mod">
          <ac:chgData name="Technol.Corp 櫻庭竜太" userId="f291aa17-b8e0-4fe2-8f83-ae8a96cc9266" providerId="ADAL" clId="{66052E7B-2651-4230-A13A-484C71B6A37B}" dt="2025-04-24T06:34:29.372" v="558" actId="1076"/>
          <ac:picMkLst>
            <pc:docMk/>
            <pc:sldMk cId="2317069646" sldId="272"/>
            <ac:picMk id="8" creationId="{DDAB47EA-BBCF-FCA8-C819-A0D3DC8EC3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DEE5-9EFA-4F17-BC47-BBD98E688FDF}" type="datetimeFigureOut">
              <a:rPr kumimoji="1" lang="ja-JP" altLang="en-US" smtClean="0"/>
              <a:t>2025/4/24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35A-F642-4CD4-A865-22AFABC82C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64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7C82BE-B527-4BA3-A0E8-B80858307438}" type="datetime1">
              <a:rPr lang="en-US" altLang="ja-JP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ja-JP" cap="none">
                <a:solidFill>
                  <a:schemeClr val="bg1"/>
                </a:solidFill>
              </a:rPr>
              <a:t>Copyright 2024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EEB818-06CF-4A8E-AA24-B20996F1D0DE}" type="datetime1">
              <a:rPr lang="en-US" altLang="ja-JP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0ECE-FF3E-4F00-8D7A-72367961747F}" type="datetime1">
              <a:rPr lang="en-US" altLang="ja-JP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31CA50-EA78-4B36-8E1E-F9F92CA4CDEB}" type="datetime1">
              <a:rPr lang="en-US" altLang="ja-JP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A4B-3BFC-46F1-A2F0-448EA5EEB26B}" type="datetime1">
              <a:rPr lang="en-US" altLang="ja-JP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B3B-3B38-4918-8C59-F4C45A078424}" type="datetime1">
              <a:rPr lang="en-US" altLang="ja-JP" smtClean="0"/>
              <a:t>4/24/2025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1594208"/>
            <a:ext cx="5509510" cy="489600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AD58D-98BF-4FA0-BA18-03EB9BFC5F4E}" type="datetime1">
              <a:rPr lang="en-US" altLang="ja-JP" smtClean="0"/>
              <a:t>4/24/2025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594208"/>
            <a:ext cx="5509510" cy="4904093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5985506" y="1658945"/>
            <a:ext cx="0" cy="475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F17E2C-6B70-5DAD-61E6-D05C14CAA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63955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08032"/>
            <a:ext cx="5509510" cy="558217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AD58D-98BF-4FA0-BA18-03EB9BFC5F4E}" type="datetime1">
              <a:rPr lang="en-US" altLang="ja-JP" smtClean="0"/>
              <a:t>4/24/2025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916124"/>
            <a:ext cx="5509510" cy="5582177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6009782" y="972768"/>
            <a:ext cx="0" cy="543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3"/>
            <a:ext cx="11029616" cy="5574085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AD58D-98BF-4FA0-BA18-03EB9BFC5F4E}" type="datetime1">
              <a:rPr lang="en-US" altLang="ja-JP" smtClean="0"/>
              <a:t>4/24/2025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A87D-09A3-4BD8-9C7C-25218D25ED5B}" type="datetime1">
              <a:rPr lang="en-US" altLang="ja-JP" smtClean="0"/>
              <a:t>4/24/2025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37335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004231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9830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91AD58D-98BF-4FA0-BA18-03EB9BFC5F4E}" type="datetime1">
              <a:rPr lang="en-US" altLang="ja-JP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93975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983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125428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121871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125428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7" r:id="rId8"/>
    <p:sldLayoutId id="2147483655" r:id="rId9"/>
    <p:sldLayoutId id="2147483656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F7E20-C909-A474-CDEE-B5C181F3E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操作マニュアル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7EF89-703B-1BE4-9FE9-7A3B7B369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/>
              <a:t>VPN</a:t>
            </a:r>
            <a:r>
              <a:rPr kumimoji="1" lang="ja-JP" altLang="en-US"/>
              <a:t>設定</a:t>
            </a:r>
          </a:p>
        </p:txBody>
      </p:sp>
    </p:spTree>
    <p:extLst>
      <p:ext uri="{BB962C8B-B14F-4D97-AF65-F5344CB8AC3E}">
        <p14:creationId xmlns:p14="http://schemas.microsoft.com/office/powerpoint/2010/main" val="72639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37C08-F01D-2723-5249-BA5E2D91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C94C5F-2165-49E9-21DB-C22346785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935EB0-88F0-6AE5-ABCB-5AD58CE9D1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A27506-5FE3-5C50-1CE4-8613AD0067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FAB7DBA-5F1B-D590-9937-712EA0BD90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40CAE90-EABD-CFF0-6AF9-A280925AC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09731"/>
            <a:ext cx="3600000" cy="2593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820D80F-DE0B-B70C-7419-49A146885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0174"/>
            <a:ext cx="3600000" cy="25177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5C1A53F-5236-E4B0-F83F-519454B704C7}"/>
              </a:ext>
            </a:extLst>
          </p:cNvPr>
          <p:cNvSpPr/>
          <p:nvPr/>
        </p:nvSpPr>
        <p:spPr>
          <a:xfrm>
            <a:off x="2635250" y="2266950"/>
            <a:ext cx="1847850" cy="520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05BBF0-F313-A986-D733-15CF823F2BDD}"/>
              </a:ext>
            </a:extLst>
          </p:cNvPr>
          <p:cNvSpPr/>
          <p:nvPr/>
        </p:nvSpPr>
        <p:spPr>
          <a:xfrm>
            <a:off x="4384278" y="300749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16F4907-436B-8330-2302-D02741767F7E}"/>
              </a:ext>
            </a:extLst>
          </p:cNvPr>
          <p:cNvSpPr/>
          <p:nvPr/>
        </p:nvSpPr>
        <p:spPr>
          <a:xfrm>
            <a:off x="9893788" y="2598729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47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44F6AE-3458-8B43-DE9D-A66597EE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A2C313-7254-FADE-6108-C7CF873B9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DF637DA-BAD9-6F60-863F-35F1594358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DDBDAB-53D5-D998-020B-3480A75D1C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DAA77B9-DA2A-E309-E43A-638B8A871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 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FDB8412-7751-CAB4-69F7-1D2E94A9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9700"/>
            <a:ext cx="3600000" cy="27301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59280C1-3599-4B30-B61C-DB621A095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700"/>
            <a:ext cx="3600000" cy="2443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9CD91A2-1DEE-A135-5EE0-58579F5709BD}"/>
              </a:ext>
            </a:extLst>
          </p:cNvPr>
          <p:cNvSpPr/>
          <p:nvPr/>
        </p:nvSpPr>
        <p:spPr>
          <a:xfrm>
            <a:off x="4400550" y="1864519"/>
            <a:ext cx="311944" cy="11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BEB6814-D2E6-6F20-87A2-28075D28A0B6}"/>
              </a:ext>
            </a:extLst>
          </p:cNvPr>
          <p:cNvSpPr/>
          <p:nvPr/>
        </p:nvSpPr>
        <p:spPr>
          <a:xfrm>
            <a:off x="9915525" y="1864519"/>
            <a:ext cx="336550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09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5D29F-5208-5AE7-9B50-0FD33910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3EB6F3-81B0-8C24-9533-C2C81E37A0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lang="en-US" altLang="ja-JP"/>
              <a:t>VPN</a:t>
            </a:r>
            <a:r>
              <a:rPr lang="ja-JP" altLang="en-US"/>
              <a:t>設定」をクリックし、設定を反映させたら完了です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F14B1E-ECB6-5CC4-A4D9-7DF6967C47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C005CB-E64C-448C-ACA3-F12944C322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6AE6DB0-5BFE-903E-86C4-6A23653F6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10895"/>
            <a:ext cx="3600000" cy="26610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229704E-8635-707F-03BE-E8B62B653561}"/>
              </a:ext>
            </a:extLst>
          </p:cNvPr>
          <p:cNvSpPr/>
          <p:nvPr/>
        </p:nvSpPr>
        <p:spPr>
          <a:xfrm>
            <a:off x="4400550" y="2007394"/>
            <a:ext cx="676275" cy="1166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6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B62F54-B59A-F13F-E4DE-F6CCBE1C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3. VPN</a:t>
            </a:r>
            <a:r>
              <a:rPr kumimoji="1" lang="ja-JP" altLang="en-US"/>
              <a:t>（</a:t>
            </a:r>
            <a:r>
              <a:rPr kumimoji="1" lang="en-US" altLang="ja-JP"/>
              <a:t>MRB</a:t>
            </a:r>
            <a:r>
              <a:rPr kumimoji="1" lang="ja-JP" altLang="en-US"/>
              <a:t>接続）の設定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009A8B-41F1-CA57-1657-6CBA31E0B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左側の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0053CC-2F7D-5987-04A8-B26D413340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EDA1D1-2EAB-F19F-34FD-FF88A5B3F3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1D10D68-A6B3-28EB-5416-D5C9C08F43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「追加」をクリックします。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71B351F-85A1-E8CA-E52F-2B990883D2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同士で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を構築する際、機械番号を使用する設定の手順について</a:t>
            </a:r>
            <a:r>
              <a:rPr lang="ja-JP" altLang="en-US"/>
              <a:t>説明します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※VPN</a:t>
            </a:r>
            <a:r>
              <a:rPr lang="ja-JP" altLang="en-US">
                <a:solidFill>
                  <a:srgbClr val="FF0000"/>
                </a:solidFill>
              </a:rPr>
              <a:t>接続する各拠点で設定する必要があります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104AE6F-EB54-A03B-2FBC-47046985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D53B41B-7CC1-8D41-E9DF-AA9FFE0A9AEB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5559B19-D369-7CF8-99EF-79377C024055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9568DE2-9F19-0432-F1FF-6924B610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61C622-2757-324F-81A9-4213E967B87E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22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92F062-EC35-E599-80EB-19AC833D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C7874F-B479-9A0E-128A-4CE096B56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CEB26D-4C54-2EF0-3AFB-3CFD34B25D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5D2021C-F511-A863-E192-4F172CD288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F25555C-8976-BA1B-F60A-FE39EE862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C208B87-63A5-FF12-F49B-D73619C1E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14643"/>
              </p:ext>
            </p:extLst>
          </p:nvPr>
        </p:nvGraphicFramePr>
        <p:xfrm>
          <a:off x="902845" y="1595582"/>
          <a:ext cx="4876800" cy="2342896"/>
        </p:xfrm>
        <a:graphic>
          <a:graphicData uri="http://schemas.openxmlformats.org/drawingml/2006/table">
            <a:tbl>
              <a:tblPr firstRow="1" bandRow="1"/>
              <a:tblGrid>
                <a:gridCol w="1538439">
                  <a:extLst>
                    <a:ext uri="{9D8B030D-6E8A-4147-A177-3AD203B41FA5}">
                      <a16:colId xmlns:a16="http://schemas.microsoft.com/office/drawing/2014/main" val="1658607403"/>
                    </a:ext>
                  </a:extLst>
                </a:gridCol>
                <a:gridCol w="3338361">
                  <a:extLst>
                    <a:ext uri="{9D8B030D-6E8A-4147-A177-3AD203B41FA5}">
                      <a16:colId xmlns:a16="http://schemas.microsoft.com/office/drawing/2014/main" val="1269148612"/>
                    </a:ext>
                  </a:extLst>
                </a:gridCol>
              </a:tblGrid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設定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有効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33290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タイプ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MRB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接続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01952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リモートサイト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MRB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の機械番号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4269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ローカルサイト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“なし”を選択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72252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事前共通鍵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相手側と取り決めた任意のワード 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78484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チェックアドレス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相手側の</a:t>
                      </a: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LAN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側</a:t>
                      </a: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IP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アドレス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2550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IKE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バージョン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</a:t>
                      </a: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IKEv2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”を選択 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3629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UDP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カプセル化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有効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95566"/>
                  </a:ext>
                </a:extLst>
              </a:tr>
            </a:tbl>
          </a:graphicData>
        </a:graphic>
      </p:graphicFrame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8EE036C-43A3-8662-37AC-91797D8D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595582"/>
            <a:ext cx="3600000" cy="27511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3A81433-AA04-A5DD-797F-7AF942D812CC}"/>
              </a:ext>
            </a:extLst>
          </p:cNvPr>
          <p:cNvSpPr/>
          <p:nvPr/>
        </p:nvSpPr>
        <p:spPr>
          <a:xfrm>
            <a:off x="8261350" y="2400300"/>
            <a:ext cx="2114550" cy="1447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639A1E1-64D9-B62F-E5B2-D387017B3854}"/>
              </a:ext>
            </a:extLst>
          </p:cNvPr>
          <p:cNvSpPr/>
          <p:nvPr/>
        </p:nvSpPr>
        <p:spPr>
          <a:xfrm>
            <a:off x="9487694" y="3919538"/>
            <a:ext cx="197644" cy="1175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47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64ADDD-F827-8433-F94E-CD42CA0D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3FCD8B-A05B-1712-1E98-9714FB8F6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相手のネットワークアドレスとネットマスクを記入し、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0974DD-2737-914E-E2E5-2B85F027D0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FC5CD1E-5727-04C4-0234-48E86D14E4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0EF148A-E6C4-ECF4-D3E1-5943FA7BBE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B67084-2371-6B29-C740-185D0B1B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44" y="1638300"/>
            <a:ext cx="3600000" cy="26214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8FDD99D-E28C-86CA-1678-022A16F26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56" y="1409699"/>
            <a:ext cx="3600000" cy="26287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F7803B-2D03-0731-2EA2-8F4A43D4175F}"/>
              </a:ext>
            </a:extLst>
          </p:cNvPr>
          <p:cNvSpPr/>
          <p:nvPr/>
        </p:nvSpPr>
        <p:spPr>
          <a:xfrm>
            <a:off x="9910763" y="2620934"/>
            <a:ext cx="197644" cy="110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6FCFCBC-7415-9941-517A-88BD30F4667C}"/>
              </a:ext>
            </a:extLst>
          </p:cNvPr>
          <p:cNvSpPr/>
          <p:nvPr/>
        </p:nvSpPr>
        <p:spPr>
          <a:xfrm>
            <a:off x="4388644" y="3039240"/>
            <a:ext cx="20002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D4CE6F0-32C7-EE07-0437-8F0E710217C4}"/>
              </a:ext>
            </a:extLst>
          </p:cNvPr>
          <p:cNvSpPr/>
          <p:nvPr/>
        </p:nvSpPr>
        <p:spPr>
          <a:xfrm>
            <a:off x="2647950" y="2308990"/>
            <a:ext cx="1824038" cy="510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69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7763E-395B-4532-9765-7C5C707B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319523-D7CB-2C93-1933-F221784315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右上の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50D40C-B13D-CF8A-4E52-4D9F55D071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8E1C83-4282-01C0-54E3-C4858E98C6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04DDC2F-2563-4FD7-7949-8DE7A062CC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右上の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B9C5789-1715-CBDE-AEE6-3B7BB9A3E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9699"/>
            <a:ext cx="3600000" cy="27390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D5A5227-529B-DFAC-8185-28013A8E2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699"/>
            <a:ext cx="3600000" cy="25320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FAB8DFF-4BB5-E2A0-2C6A-3A15FF61C7DA}"/>
              </a:ext>
            </a:extLst>
          </p:cNvPr>
          <p:cNvSpPr/>
          <p:nvPr/>
        </p:nvSpPr>
        <p:spPr>
          <a:xfrm>
            <a:off x="9918699" y="1873249"/>
            <a:ext cx="320675" cy="117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FBF4BD8-147D-8F09-2554-52561B6CD5DB}"/>
              </a:ext>
            </a:extLst>
          </p:cNvPr>
          <p:cNvSpPr/>
          <p:nvPr/>
        </p:nvSpPr>
        <p:spPr>
          <a:xfrm>
            <a:off x="4388644" y="1852614"/>
            <a:ext cx="314325" cy="1142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674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88C260-7807-CAC8-F915-F0934300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8CD2AE-5297-CBC8-E733-EF24DFAFD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をクリックし、設定を反映させたら完了です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CAFEA6-570E-9624-6424-3B2F18692A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4528ABF-D903-3C7B-1A16-943B35B013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9499956-27A7-063F-B33B-F1C26F95CD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DAB47EA-BBCF-FCA8-C819-A0D3DC8E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20" y="1438275"/>
            <a:ext cx="3600000" cy="26554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44C37C-52F0-4E6D-FD82-2049A65892A2}"/>
              </a:ext>
            </a:extLst>
          </p:cNvPr>
          <p:cNvSpPr/>
          <p:nvPr/>
        </p:nvSpPr>
        <p:spPr>
          <a:xfrm>
            <a:off x="4407694" y="2028824"/>
            <a:ext cx="671511" cy="123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06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8B72F04-A356-94DB-D14A-52CF246A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目次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7EEB5AD-7D57-D7D5-3A4F-840BACE6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1.</a:t>
            </a:r>
            <a:r>
              <a:rPr lang="ja-JP" altLang="en-US"/>
              <a:t>　</a:t>
            </a:r>
            <a:r>
              <a:rPr lang="en-US" altLang="ja-JP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応答側（親）の設定</a:t>
            </a:r>
            <a:endParaRPr lang="en-US" altLang="ja-JP"/>
          </a:p>
          <a:p>
            <a:r>
              <a:rPr lang="en-US" altLang="ja-JP"/>
              <a:t>2.</a:t>
            </a:r>
            <a:r>
              <a:rPr lang="ja-JP" altLang="en-US"/>
              <a:t>　</a:t>
            </a:r>
            <a:r>
              <a:rPr lang="en-US" altLang="ja-JP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開始側（子）の設定</a:t>
            </a:r>
            <a:endParaRPr lang="en-US" altLang="ja-JP"/>
          </a:p>
          <a:p>
            <a:r>
              <a:rPr lang="en-US" altLang="ja-JP"/>
              <a:t>3.</a:t>
            </a:r>
            <a:r>
              <a:rPr lang="ja-JP" altLang="en-US"/>
              <a:t>　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（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MRB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接続）の設定</a:t>
            </a: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C6F9BB-2A20-431C-6405-866EA6BFAF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D13B4D-FE1B-6B2A-BDCB-F32FA41BBF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5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FF229-F101-79EC-252D-FDE0B65B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lang="en-US" altLang="ja-JP"/>
              <a:t>VPN</a:t>
            </a:r>
            <a:r>
              <a:rPr lang="ja-JP" altLang="en-US"/>
              <a:t>応答側（親）の設定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99805A-4B7B-B82B-E1F8-1E80F4ED6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左側の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94BD70-5431-412A-22F8-754A2B16E8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2F975D-BE3C-155B-4EFF-BF5386BA8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4270624-54A2-0683-B8B4-16E10A6513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C7D7FB3-BAF8-8BCD-4AFA-7EA044971F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同士で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を構築する際、固定</a:t>
            </a:r>
            <a:r>
              <a:rPr kumimoji="1" lang="en-US" altLang="ja-JP"/>
              <a:t>IP</a:t>
            </a:r>
            <a:r>
              <a:rPr kumimoji="1" lang="ja-JP" altLang="en-US"/>
              <a:t>を使用する側の設定手順について説明します</a:t>
            </a:r>
          </a:p>
        </p:txBody>
      </p:sp>
      <p:pic>
        <p:nvPicPr>
          <p:cNvPr id="9" name="図 8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632234-A9C6-E4BE-D0D5-4CEBC75C9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AC1D108-5420-1455-41D7-17A2929C6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5C94B7A-50A5-7463-3C7A-BFE9CDAACD59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25128A-67F4-9629-2972-44555A308B06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964862D-87ED-E022-82AA-392A15AEC99A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04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1254B-7EC6-08BC-230E-F667A675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3DEE54-8C81-B6B7-4815-F2AF26303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※UDP</a:t>
            </a:r>
            <a:r>
              <a:rPr kumimoji="1" lang="ja-JP" altLang="en-US">
                <a:solidFill>
                  <a:srgbClr val="FF0000"/>
                </a:solidFill>
              </a:rPr>
              <a:t>カプセル化</a:t>
            </a:r>
            <a:r>
              <a:rPr lang="ja-JP" altLang="en-US">
                <a:solidFill>
                  <a:srgbClr val="FF0000"/>
                </a:solidFill>
              </a:rPr>
              <a:t>→</a:t>
            </a:r>
            <a:r>
              <a:rPr kumimoji="1" lang="en-US" altLang="ja-JP">
                <a:solidFill>
                  <a:srgbClr val="FF0000"/>
                </a:solidFill>
              </a:rPr>
              <a:t>NAPT</a:t>
            </a:r>
            <a:r>
              <a:rPr kumimoji="1" lang="ja-JP" altLang="en-US">
                <a:solidFill>
                  <a:srgbClr val="FF0000"/>
                </a:solidFill>
              </a:rPr>
              <a:t>を経由して</a:t>
            </a:r>
            <a:r>
              <a:rPr kumimoji="1" lang="en-US" altLang="ja-JP">
                <a:solidFill>
                  <a:srgbClr val="FF0000"/>
                </a:solidFill>
              </a:rPr>
              <a:t>VPN</a:t>
            </a:r>
            <a:r>
              <a:rPr kumimoji="1" lang="ja-JP" altLang="en-US">
                <a:solidFill>
                  <a:srgbClr val="FF0000"/>
                </a:solidFill>
              </a:rPr>
              <a:t>通信を行う際に</a:t>
            </a:r>
            <a:r>
              <a:rPr kumimoji="1" lang="en-US" altLang="ja-JP">
                <a:solidFill>
                  <a:srgbClr val="FF0000"/>
                </a:solidFill>
              </a:rPr>
              <a:t>NAPT</a:t>
            </a:r>
            <a:r>
              <a:rPr kumimoji="1" lang="ja-JP" altLang="en-US">
                <a:solidFill>
                  <a:srgbClr val="FF0000"/>
                </a:solidFill>
              </a:rPr>
              <a:t>に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　　　　　　　　よる宛先変換を可能にするための機能です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CCC8A7-D996-850F-1393-FC917C4509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FF4B36-0144-A7CE-FB7D-6B3CAD1343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6A49127-5C1A-B5AE-5110-5BA1803F49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71297D5-B287-125A-2630-DA67ABEC3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151915"/>
              </p:ext>
            </p:extLst>
          </p:nvPr>
        </p:nvGraphicFramePr>
        <p:xfrm>
          <a:off x="900196" y="1609725"/>
          <a:ext cx="4876800" cy="2342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304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3375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応答側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開始側と取り決めた任意の</a:t>
                      </a:r>
                      <a:r>
                        <a:rPr kumimoji="1" lang="en-US" altLang="ja-JP" sz="1200"/>
                        <a:t>ID</a:t>
                      </a:r>
                      <a:endParaRPr kumimoji="1" lang="ja-JP" altLang="en-US" sz="12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“グローバル固定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”を選択し、固定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を記入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4B95CC-AA8C-21BE-DC99-8BA6A2F6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759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DB64642-F6D5-0E1E-8AE4-0CEB3A975E66}"/>
              </a:ext>
            </a:extLst>
          </p:cNvPr>
          <p:cNvSpPr/>
          <p:nvPr/>
        </p:nvSpPr>
        <p:spPr>
          <a:xfrm>
            <a:off x="8224838" y="2409825"/>
            <a:ext cx="2171700" cy="14620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557C2D-FBDB-DB85-51FC-B0A31B840299}"/>
              </a:ext>
            </a:extLst>
          </p:cNvPr>
          <p:cNvSpPr/>
          <p:nvPr/>
        </p:nvSpPr>
        <p:spPr>
          <a:xfrm>
            <a:off x="9482138" y="3939469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36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86B2A7-8730-9101-37B5-5682A41F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540C66-27ED-F18C-B83A-4D7023AF9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35A30C-6E7A-716F-6B84-3D7A8797F1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C5E296-69ED-90F4-DD56-8B88F191F0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72B631C-FE15-ACFF-22F3-D842D1A310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⑤　「追加」をクリックします</a:t>
            </a:r>
          </a:p>
        </p:txBody>
      </p:sp>
      <p:pic>
        <p:nvPicPr>
          <p:cNvPr id="8" name="図 7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E41127F-F02C-E1BE-4152-C0883FD9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27887"/>
            <a:ext cx="3600000" cy="25803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8A38A09-64EE-F1B3-2E66-6068BCB84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409700"/>
            <a:ext cx="3600000" cy="2604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5874D0-E8DF-6F4B-2E16-61863CFCA29C}"/>
              </a:ext>
            </a:extLst>
          </p:cNvPr>
          <p:cNvSpPr/>
          <p:nvPr/>
        </p:nvSpPr>
        <p:spPr>
          <a:xfrm>
            <a:off x="2631758" y="2247828"/>
            <a:ext cx="1894522" cy="5487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4EE51BA-D7E1-F7D0-185F-C828347ACE47}"/>
              </a:ext>
            </a:extLst>
          </p:cNvPr>
          <p:cNvSpPr/>
          <p:nvPr/>
        </p:nvSpPr>
        <p:spPr>
          <a:xfrm>
            <a:off x="4410789" y="3005067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137C5A0-09CF-3DEA-BCBF-4469BBAF6A69}"/>
              </a:ext>
            </a:extLst>
          </p:cNvPr>
          <p:cNvSpPr/>
          <p:nvPr/>
        </p:nvSpPr>
        <p:spPr>
          <a:xfrm>
            <a:off x="9896475" y="2591271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10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C7505-97B2-693F-E43F-6F086C0F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9D678F-B6DE-2595-B7B9-5899FD650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7761ECF-7669-F26C-7E6E-343A085B1B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4A042C-40FB-5820-1290-930FAE198A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B06202F-2771-FBC8-C7FB-CE883E705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pic>
        <p:nvPicPr>
          <p:cNvPr id="8" name="図 7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05EDC28-96A0-C0E5-DA4C-B20D4DE5E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419225"/>
            <a:ext cx="3600000" cy="27970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86F18C6-C0AE-E6B2-4339-3022773BA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06" y="1419225"/>
            <a:ext cx="3600000" cy="26566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7322FF-807E-4E1D-BEDA-15CA12C82EA8}"/>
              </a:ext>
            </a:extLst>
          </p:cNvPr>
          <p:cNvSpPr/>
          <p:nvPr/>
        </p:nvSpPr>
        <p:spPr>
          <a:xfrm>
            <a:off x="4384993" y="1869674"/>
            <a:ext cx="323532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4577D35-FA96-069F-007F-D53BCB48749E}"/>
              </a:ext>
            </a:extLst>
          </p:cNvPr>
          <p:cNvSpPr/>
          <p:nvPr/>
        </p:nvSpPr>
        <p:spPr>
          <a:xfrm>
            <a:off x="9926638" y="1893093"/>
            <a:ext cx="322262" cy="1214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86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BCB904-2CE6-6F02-C8B7-DAB6D1EB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DD18C8-D5CD-2B52-67EB-D7D353696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「</a:t>
            </a:r>
            <a:r>
              <a:rPr kumimoji="1" lang="en-US" altLang="ja-JP"/>
              <a:t>VPN</a:t>
            </a:r>
            <a:r>
              <a:rPr kumimoji="1" lang="ja-JP" altLang="en-US"/>
              <a:t>設定」をクリックし、設定を反映させたら完了です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64DDE7-A3FB-BF1B-BF1F-1B56978C34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4C4A3A-3DC2-5D17-1F1D-A7E022BFDE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D5A85B-B534-5195-216F-F267E3700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49305"/>
            <a:ext cx="3600000" cy="25955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DA18C6A-1A3B-0ED9-0BB1-BDC81D5E2487}"/>
              </a:ext>
            </a:extLst>
          </p:cNvPr>
          <p:cNvSpPr/>
          <p:nvPr/>
        </p:nvSpPr>
        <p:spPr>
          <a:xfrm>
            <a:off x="4407693" y="2054973"/>
            <a:ext cx="6762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19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74248-072D-EE5F-E8CF-CF942829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2. VPN</a:t>
            </a:r>
            <a:r>
              <a:rPr kumimoji="1" lang="ja-JP" altLang="en-US"/>
              <a:t>開始側（子）の設定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B17087-FB2D-8C41-E679-3A8111C161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左側の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12E3E4-6BB4-AAAC-40A4-306E639CA8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964218-0F7D-9A02-0D2D-59337BC33F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68AFDAC-B86B-00F9-3ED6-B729B68AD3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「追加」をクリックします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E04F6AD-5B2F-5546-B001-8848EDD310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同士で</a:t>
            </a:r>
            <a:r>
              <a:rPr kumimoji="1" lang="en-US" altLang="ja-JP"/>
              <a:t>VPN</a:t>
            </a:r>
            <a:r>
              <a:rPr kumimoji="1" lang="ja-JP" altLang="en-US"/>
              <a:t>を構築する際、固定</a:t>
            </a:r>
            <a:r>
              <a:rPr kumimoji="1" lang="en-US" altLang="ja-JP"/>
              <a:t>IP</a:t>
            </a:r>
            <a:r>
              <a:rPr kumimoji="1" lang="ja-JP" altLang="en-US"/>
              <a:t>を使用しない側の設定手順について</a:t>
            </a:r>
            <a:r>
              <a:rPr lang="ja-JP" altLang="en-US"/>
              <a:t>説明します</a:t>
            </a:r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81A0D9A-9DB3-BB7F-825F-6BDCC9C9D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326914"/>
            <a:ext cx="3600000" cy="2633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168C31E-8236-2DE6-A55B-14F58EF25912}"/>
              </a:ext>
            </a:extLst>
          </p:cNvPr>
          <p:cNvSpPr/>
          <p:nvPr/>
        </p:nvSpPr>
        <p:spPr>
          <a:xfrm>
            <a:off x="4006850" y="2352675"/>
            <a:ext cx="21907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CA141B4-811C-7B7D-4516-3B38247A02CD}"/>
              </a:ext>
            </a:extLst>
          </p:cNvPr>
          <p:cNvSpPr/>
          <p:nvPr/>
        </p:nvSpPr>
        <p:spPr>
          <a:xfrm>
            <a:off x="1787525" y="2749550"/>
            <a:ext cx="161925" cy="101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D0A543-1195-A024-F1F8-7D7D09982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09593"/>
            <a:ext cx="3600000" cy="2638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D914324-B244-CAC9-649F-1F82732527B5}"/>
              </a:ext>
            </a:extLst>
          </p:cNvPr>
          <p:cNvSpPr/>
          <p:nvPr/>
        </p:nvSpPr>
        <p:spPr>
          <a:xfrm>
            <a:off x="9858375" y="2899540"/>
            <a:ext cx="197644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77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659F4-4356-DC90-E6F1-3124A5BD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EA7894-9C2D-5222-D617-FB8787558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0CD875A-AD46-8162-06C0-B1372833C3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A99FFB-51BE-7089-6F01-B551F6C438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BE0DBA0-7890-4EF9-2776-83F02DA4EE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B928E20-F36C-8623-4B2D-6DFDD032C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408176"/>
              </p:ext>
            </p:extLst>
          </p:nvPr>
        </p:nvGraphicFramePr>
        <p:xfrm>
          <a:off x="900196" y="1609725"/>
          <a:ext cx="4876800" cy="2342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304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3375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グローバル固定</a:t>
                      </a:r>
                      <a:r>
                        <a:rPr kumimoji="1" lang="en-US" altLang="ja-JP" sz="1200"/>
                        <a:t>IP</a:t>
                      </a:r>
                      <a:endParaRPr kumimoji="1" lang="ja-JP" altLang="en-US" sz="12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ID</a:t>
                      </a:r>
                      <a:r>
                        <a:rPr kumimoji="1" lang="ja-JP" altLang="en-US" sz="1200"/>
                        <a:t>”を選択し、開始側の設定した</a:t>
                      </a:r>
                      <a:r>
                        <a:rPr kumimoji="1" lang="en-US" altLang="ja-JP" sz="1200"/>
                        <a:t>ID</a:t>
                      </a:r>
                      <a:r>
                        <a:rPr kumimoji="1" lang="ja-JP" altLang="en-US" sz="1200"/>
                        <a:t>を記入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F04CA93-C75E-BDBF-6BB0-7964C98CA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696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8E46120-6ECA-AB13-5BF6-CE7FD3BA971D}"/>
              </a:ext>
            </a:extLst>
          </p:cNvPr>
          <p:cNvSpPr/>
          <p:nvPr/>
        </p:nvSpPr>
        <p:spPr>
          <a:xfrm>
            <a:off x="8228328" y="2391540"/>
            <a:ext cx="2134872" cy="14629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3964A41-B130-4C8F-8B26-F7E1215AE1B2}"/>
              </a:ext>
            </a:extLst>
          </p:cNvPr>
          <p:cNvSpPr/>
          <p:nvPr/>
        </p:nvSpPr>
        <p:spPr>
          <a:xfrm>
            <a:off x="9477375" y="3924300"/>
            <a:ext cx="203994" cy="12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128140"/>
      </p:ext>
    </p:extLst>
  </p:cSld>
  <p:clrMapOvr>
    <a:masterClrMapping/>
  </p:clrMapOvr>
</p:sld>
</file>

<file path=ppt/theme/theme1.xml><?xml version="1.0" encoding="utf-8"?>
<a:theme xmlns:a="http://schemas.openxmlformats.org/drawingml/2006/main" name="配当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Lフィルタリング設定.pptx" id="{41C733FD-90A8-4D75-90FB-F1CA2906D28B}" vid="{3F771037-623A-444D-A52A-7FBEE42AA68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MRB操作マニュアル</Template>
  <TotalTime>382</TotalTime>
  <Words>823</Words>
  <Application>Microsoft Office PowerPoint</Application>
  <PresentationFormat>ワイド画面</PresentationFormat>
  <Paragraphs>116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游ゴシック</vt:lpstr>
      <vt:lpstr>Arial</vt:lpstr>
      <vt:lpstr>Gill Sans MT</vt:lpstr>
      <vt:lpstr>Wingdings 2</vt:lpstr>
      <vt:lpstr>配当</vt:lpstr>
      <vt:lpstr>MRB操作マニュアル</vt:lpstr>
      <vt:lpstr>目次</vt:lpstr>
      <vt:lpstr>1. VPN応答側（親）の設定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 VPN開始側（子）の設定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VPN（MRB接続）の設定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Technol.Corp 櫻庭竜太</dc:creator>
  <cp:lastModifiedBy>Technol.Corp 櫻庭竜太</cp:lastModifiedBy>
  <cp:revision>1</cp:revision>
  <dcterms:created xsi:type="dcterms:W3CDTF">2025-04-23T07:24:49Z</dcterms:created>
  <dcterms:modified xsi:type="dcterms:W3CDTF">2025-04-24T06:35:42Z</dcterms:modified>
</cp:coreProperties>
</file>