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A88EA2-39C2-46B9-83A6-65820A285CDF}" v="4" dt="2025-04-23T02:41:32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0" autoAdjust="0"/>
  </p:normalViewPr>
  <p:slideViewPr>
    <p:cSldViewPr snapToGrid="0">
      <p:cViewPr varScale="1">
        <p:scale>
          <a:sx n="101" d="100"/>
          <a:sy n="101" d="100"/>
        </p:scale>
        <p:origin x="912" y="102"/>
      </p:cViewPr>
      <p:guideLst/>
    </p:cSldViewPr>
  </p:slideViewPr>
  <p:outlineViewPr>
    <p:cViewPr>
      <p:scale>
        <a:sx n="33" d="100"/>
        <a:sy n="33" d="100"/>
      </p:scale>
      <p:origin x="0" y="-9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chnol.Corp 櫻庭竜太" userId="f291aa17-b8e0-4fe2-8f83-ae8a96cc9266" providerId="ADAL" clId="{32A88EA2-39C2-46B9-83A6-65820A285CDF}"/>
    <pc:docChg chg="modSld">
      <pc:chgData name="Technol.Corp 櫻庭竜太" userId="f291aa17-b8e0-4fe2-8f83-ae8a96cc9266" providerId="ADAL" clId="{32A88EA2-39C2-46B9-83A6-65820A285CDF}" dt="2025-04-23T02:42:46.862" v="40" actId="20577"/>
      <pc:docMkLst>
        <pc:docMk/>
      </pc:docMkLst>
      <pc:sldChg chg="modSp mod">
        <pc:chgData name="Technol.Corp 櫻庭竜太" userId="f291aa17-b8e0-4fe2-8f83-ae8a96cc9266" providerId="ADAL" clId="{32A88EA2-39C2-46B9-83A6-65820A285CDF}" dt="2025-04-23T02:42:46.862" v="40" actId="20577"/>
        <pc:sldMkLst>
          <pc:docMk/>
          <pc:sldMk cId="3175047991" sldId="258"/>
        </pc:sldMkLst>
        <pc:spChg chg="mod">
          <ac:chgData name="Technol.Corp 櫻庭竜太" userId="f291aa17-b8e0-4fe2-8f83-ae8a96cc9266" providerId="ADAL" clId="{32A88EA2-39C2-46B9-83A6-65820A285CDF}" dt="2025-04-23T02:42:46.862" v="40" actId="20577"/>
          <ac:spMkLst>
            <pc:docMk/>
            <pc:sldMk cId="3175047991" sldId="258"/>
            <ac:spMk id="2" creationId="{B9EFF229-F101-79EC-252D-FDE0B65B0C6F}"/>
          </ac:spMkLst>
        </pc:spChg>
      </pc:sldChg>
      <pc:sldChg chg="modSp mod">
        <pc:chgData name="Technol.Corp 櫻庭竜太" userId="f291aa17-b8e0-4fe2-8f83-ae8a96cc9266" providerId="ADAL" clId="{32A88EA2-39C2-46B9-83A6-65820A285CDF}" dt="2025-04-23T02:41:41.087" v="38" actId="20577"/>
        <pc:sldMkLst>
          <pc:docMk/>
          <pc:sldMk cId="1189963830" sldId="259"/>
        </pc:sldMkLst>
        <pc:spChg chg="mod">
          <ac:chgData name="Technol.Corp 櫻庭竜太" userId="f291aa17-b8e0-4fe2-8f83-ae8a96cc9266" providerId="ADAL" clId="{32A88EA2-39C2-46B9-83A6-65820A285CDF}" dt="2025-04-23T02:41:41.087" v="38" actId="20577"/>
          <ac:spMkLst>
            <pc:docMk/>
            <pc:sldMk cId="1189963830" sldId="259"/>
            <ac:spMk id="2" creationId="{11F64C55-16C4-2A34-43A1-01067006F7CD}"/>
          </ac:spMkLst>
        </pc:spChg>
        <pc:spChg chg="mod">
          <ac:chgData name="Technol.Corp 櫻庭竜太" userId="f291aa17-b8e0-4fe2-8f83-ae8a96cc9266" providerId="ADAL" clId="{32A88EA2-39C2-46B9-83A6-65820A285CDF}" dt="2025-04-22T05:40:22.282" v="24"/>
          <ac:spMkLst>
            <pc:docMk/>
            <pc:sldMk cId="1189963830" sldId="259"/>
            <ac:spMk id="6" creationId="{5C239C26-A6C0-22DB-D8A8-B088E3A75A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DEE5-9EFA-4F17-BC47-BBD98E688FDF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D35A-F642-4CD4-A865-22AFABC82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7C82BE-B527-4BA3-A0E8-B80858307438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cap="none">
                <a:solidFill>
                  <a:schemeClr val="bg1"/>
                </a:solidFill>
              </a:rPr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EEB818-06CF-4A8E-AA24-B20996F1D0D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ECE-FF3E-4F00-8D7A-72367961747F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31CA50-EA78-4B36-8E1E-F9F92CA4CDEB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BA4B-3BFC-46F1-A2F0-448EA5EEB26B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EB3B-3B38-4918-8C59-F4C45A078424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509510" cy="4896000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1594208"/>
            <a:ext cx="5509510" cy="4904093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5985506" y="1658945"/>
            <a:ext cx="0" cy="47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F17E2C-6B70-5DAD-61E6-D05C14CAA0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787" y="899940"/>
            <a:ext cx="11024319" cy="63955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509510" cy="5582176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916124"/>
            <a:ext cx="5509510" cy="5582177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6009782" y="972768"/>
            <a:ext cx="0" cy="543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16123"/>
            <a:ext cx="11029616" cy="5574085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A87D-09A3-4BD8-9C7C-25218D25ED5B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73352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004231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9830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939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98301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125428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121871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125428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7" r:id="rId8"/>
    <p:sldLayoutId id="2147483655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7E20-C909-A474-CDEE-B5C181F3E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操作マニュアル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7EF89-703B-1BE4-9FE9-7A3B7B369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ルーティング設定</a:t>
            </a:r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8B72F04-A356-94DB-D14A-52CF246A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7EEB5AD-7D57-D7D5-3A4F-840BACE6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/>
              <a:t>1.</a:t>
            </a:r>
            <a:r>
              <a:rPr lang="ja-JP" altLang="en-US"/>
              <a:t>　</a:t>
            </a:r>
            <a:r>
              <a:rPr lang="ja-JP" alt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ルーティング設定</a:t>
            </a: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6F9BB-2A20-431C-6405-866EA6BFAF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D13B4D-FE1B-6B2A-BDCB-F32FA41BBF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FF229-F101-79EC-252D-FDE0B6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 </a:t>
            </a:r>
            <a:r>
              <a:rPr kumimoji="1" lang="ja-JP" altLang="en-US"/>
              <a:t>ルーティング設定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805A-4B7B-B82B-E1F8-1E80F4ED6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左の</a:t>
            </a:r>
            <a:r>
              <a:rPr lang="ja-JP" altLang="en-US"/>
              <a:t>「</a:t>
            </a:r>
            <a:r>
              <a:rPr kumimoji="1" lang="ja-JP" altLang="en-US"/>
              <a:t>ルーティング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94BD70-5431-412A-22F8-754A2B16E8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F975D-BE3C-155B-4EFF-BF5386BA8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70624-54A2-0683-B8B4-16E10A6513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「追加」をクリックします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C7D7FB3-BAF8-8BCD-4AFA-7EA044971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がルータとして機能する際のルーティング設定の手順について説明します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2F4A2E0-830E-3CEA-A17B-17D1839A8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2308517"/>
            <a:ext cx="3600000" cy="266996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1A3BDEF-D392-792E-BB39-26069068E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785" y="2083455"/>
            <a:ext cx="3600000" cy="269108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7D0D363-9EED-C495-F4EC-8742399A09FD}"/>
              </a:ext>
            </a:extLst>
          </p:cNvPr>
          <p:cNvSpPr/>
          <p:nvPr/>
        </p:nvSpPr>
        <p:spPr>
          <a:xfrm>
            <a:off x="4039797" y="2340678"/>
            <a:ext cx="179778" cy="10953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E6F402F-CF13-4655-EBC0-6343B1E511B1}"/>
              </a:ext>
            </a:extLst>
          </p:cNvPr>
          <p:cNvSpPr/>
          <p:nvPr/>
        </p:nvSpPr>
        <p:spPr>
          <a:xfrm>
            <a:off x="1785938" y="2993231"/>
            <a:ext cx="421480" cy="857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9192972-5BAF-F5FF-BBE2-99AB831DE362}"/>
              </a:ext>
            </a:extLst>
          </p:cNvPr>
          <p:cNvSpPr/>
          <p:nvPr/>
        </p:nvSpPr>
        <p:spPr>
          <a:xfrm>
            <a:off x="9899577" y="3202781"/>
            <a:ext cx="201686" cy="1244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4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64C55-16C4-2A34-43A1-01067006F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7C7640-EF0F-4512-82BD-A8EF8763D3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ルーティングするネットワーク情報と宛先ゲートウェイを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入力し、</a:t>
            </a:r>
            <a:r>
              <a:rPr lang="ja-JP" altLang="en-US"/>
              <a:t>「</a:t>
            </a:r>
            <a:r>
              <a:rPr kumimoji="1" lang="ja-JP" altLang="en-US"/>
              <a:t>追加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4D9D3C-2136-4042-E261-9080F174E2C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59123B-A122-092A-631E-63398B18E9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5C239C26-A6C0-22DB-D8A8-B088E3A75A6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入力した</a:t>
            </a:r>
            <a:r>
              <a:rPr kumimoji="1" lang="en-US" altLang="ja-JP"/>
              <a:t>IP</a:t>
            </a:r>
            <a:r>
              <a:rPr kumimoji="1" lang="ja-JP" altLang="en-US"/>
              <a:t>を確認し、</a:t>
            </a:r>
            <a:r>
              <a:rPr lang="ja-JP" altLang="en-US"/>
              <a:t>問題がなければ「</a:t>
            </a:r>
            <a:r>
              <a:rPr kumimoji="1" lang="ja-JP" altLang="en-US"/>
              <a:t>追加</a:t>
            </a:r>
            <a:r>
              <a:rPr lang="ja-JP" altLang="en-US"/>
              <a:t>」</a:t>
            </a:r>
            <a:r>
              <a:rPr kumimoji="1" lang="ja-JP" altLang="en-US"/>
              <a:t>をクリックして</a:t>
            </a:r>
            <a:br>
              <a:rPr kumimoji="1" lang="en-US" altLang="ja-JP"/>
            </a:br>
            <a:r>
              <a:rPr kumimoji="1" lang="ja-JP" altLang="en-US"/>
              <a:t>　　作業は完了です</a:t>
            </a:r>
          </a:p>
        </p:txBody>
      </p:sp>
      <p:pic>
        <p:nvPicPr>
          <p:cNvPr id="8" name="図 7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AA98323-E18E-4987-C9FB-DE5393B8B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1574769"/>
            <a:ext cx="3600000" cy="261818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, 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B3C775C-C6B9-E595-F5A8-93AEDD66E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106" y="1574769"/>
            <a:ext cx="3600000" cy="261089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7461CD2-BF1E-5486-E1DB-E45A5C067911}"/>
              </a:ext>
            </a:extLst>
          </p:cNvPr>
          <p:cNvSpPr/>
          <p:nvPr/>
        </p:nvSpPr>
        <p:spPr>
          <a:xfrm>
            <a:off x="2668196" y="2383540"/>
            <a:ext cx="1160853" cy="6120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91133F-86CE-B004-B8F9-D7C7B4709030}"/>
              </a:ext>
            </a:extLst>
          </p:cNvPr>
          <p:cNvSpPr/>
          <p:nvPr/>
        </p:nvSpPr>
        <p:spPr>
          <a:xfrm>
            <a:off x="4401747" y="3221741"/>
            <a:ext cx="198828" cy="1072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5F48436-16E3-B857-FCCC-4C40F31CB74D}"/>
              </a:ext>
            </a:extLst>
          </p:cNvPr>
          <p:cNvSpPr/>
          <p:nvPr/>
        </p:nvSpPr>
        <p:spPr>
          <a:xfrm>
            <a:off x="9898856" y="3296796"/>
            <a:ext cx="192179" cy="12982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963830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Lフィルタリング設定.pptx" id="{41C733FD-90A8-4D75-90FB-F1CA2906D28B}" vid="{3F771037-623A-444D-A52A-7FBEE42AA68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MRB操作マニュアル</Template>
  <TotalTime>22</TotalTime>
  <Words>136</Words>
  <Application>Microsoft Office PowerPoint</Application>
  <PresentationFormat>ワイド画面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Gill Sans MT</vt:lpstr>
      <vt:lpstr>Wingdings 2</vt:lpstr>
      <vt:lpstr>配当</vt:lpstr>
      <vt:lpstr>MRB操作マニュアル</vt:lpstr>
      <vt:lpstr>目次</vt:lpstr>
      <vt:lpstr>1. ルーティング設定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Technol.Corp 櫻庭竜太</dc:creator>
  <cp:lastModifiedBy>Technol.Corp 櫻庭竜太</cp:lastModifiedBy>
  <cp:revision>1</cp:revision>
  <dcterms:created xsi:type="dcterms:W3CDTF">2025-04-22T00:14:18Z</dcterms:created>
  <dcterms:modified xsi:type="dcterms:W3CDTF">2025-04-23T02:42:52Z</dcterms:modified>
</cp:coreProperties>
</file>