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6D180E-42A5-4B1D-AC15-D19F0AF50BCB}" v="47" dt="2025-04-23T02:40:30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0" autoAdjust="0"/>
  </p:normalViewPr>
  <p:slideViewPr>
    <p:cSldViewPr snapToGrid="0">
      <p:cViewPr varScale="1">
        <p:scale>
          <a:sx n="101" d="100"/>
          <a:sy n="101" d="100"/>
        </p:scale>
        <p:origin x="912" y="102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4E6D180E-42A5-4B1D-AC15-D19F0AF50BCB}"/>
    <pc:docChg chg="undo custSel modSld">
      <pc:chgData name="Technol.Corp 櫻庭竜太" userId="f291aa17-b8e0-4fe2-8f83-ae8a96cc9266" providerId="ADAL" clId="{4E6D180E-42A5-4B1D-AC15-D19F0AF50BCB}" dt="2025-04-23T02:45:22.480" v="294" actId="20577"/>
      <pc:docMkLst>
        <pc:docMk/>
      </pc:docMkLst>
      <pc:sldChg chg="modSp mod">
        <pc:chgData name="Technol.Corp 櫻庭竜太" userId="f291aa17-b8e0-4fe2-8f83-ae8a96cc9266" providerId="ADAL" clId="{4E6D180E-42A5-4B1D-AC15-D19F0AF50BCB}" dt="2025-04-22T00:42:39.102" v="13"/>
        <pc:sldMkLst>
          <pc:docMk/>
          <pc:sldMk cId="726390762" sldId="256"/>
        </pc:sldMkLst>
        <pc:spChg chg="mod">
          <ac:chgData name="Technol.Corp 櫻庭竜太" userId="f291aa17-b8e0-4fe2-8f83-ae8a96cc9266" providerId="ADAL" clId="{4E6D180E-42A5-4B1D-AC15-D19F0AF50BCB}" dt="2025-04-22T00:42:39.102" v="13"/>
          <ac:spMkLst>
            <pc:docMk/>
            <pc:sldMk cId="726390762" sldId="256"/>
            <ac:spMk id="3" creationId="{9877EF89-703B-1BE4-9FE9-7A3B7B3691C7}"/>
          </ac:spMkLst>
        </pc:spChg>
      </pc:sldChg>
      <pc:sldChg chg="modSp mod">
        <pc:chgData name="Technol.Corp 櫻庭竜太" userId="f291aa17-b8e0-4fe2-8f83-ae8a96cc9266" providerId="ADAL" clId="{4E6D180E-42A5-4B1D-AC15-D19F0AF50BCB}" dt="2025-04-22T00:48:33.835" v="176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4E6D180E-42A5-4B1D-AC15-D19F0AF50BCB}" dt="2025-04-22T00:48:33.835" v="176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delSp modSp mod">
        <pc:chgData name="Technol.Corp 櫻庭竜太" userId="f291aa17-b8e0-4fe2-8f83-ae8a96cc9266" providerId="ADAL" clId="{4E6D180E-42A5-4B1D-AC15-D19F0AF50BCB}" dt="2025-04-23T02:45:22.480" v="294" actId="20577"/>
        <pc:sldMkLst>
          <pc:docMk/>
          <pc:sldMk cId="3175047991" sldId="258"/>
        </pc:sldMkLst>
        <pc:spChg chg="mod">
          <ac:chgData name="Technol.Corp 櫻庭竜太" userId="f291aa17-b8e0-4fe2-8f83-ae8a96cc9266" providerId="ADAL" clId="{4E6D180E-42A5-4B1D-AC15-D19F0AF50BCB}" dt="2025-04-23T02:45:22.480" v="294" actId="20577"/>
          <ac:spMkLst>
            <pc:docMk/>
            <pc:sldMk cId="3175047991" sldId="258"/>
            <ac:spMk id="2" creationId="{B9EFF229-F101-79EC-252D-FDE0B65B0C6F}"/>
          </ac:spMkLst>
        </pc:spChg>
        <pc:spChg chg="mod">
          <ac:chgData name="Technol.Corp 櫻庭竜太" userId="f291aa17-b8e0-4fe2-8f83-ae8a96cc9266" providerId="ADAL" clId="{4E6D180E-42A5-4B1D-AC15-D19F0AF50BCB}" dt="2025-04-22T00:43:34.109" v="75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4E6D180E-42A5-4B1D-AC15-D19F0AF50BCB}" dt="2025-04-23T02:37:14.329" v="284"/>
          <ac:spMkLst>
            <pc:docMk/>
            <pc:sldMk cId="3175047991" sldId="258"/>
            <ac:spMk id="6" creationId="{D4270624-54A2-0683-B8B4-16E10A6513C8}"/>
          </ac:spMkLst>
        </pc:spChg>
        <pc:spChg chg="mod">
          <ac:chgData name="Technol.Corp 櫻庭竜太" userId="f291aa17-b8e0-4fe2-8f83-ae8a96cc9266" providerId="ADAL" clId="{4E6D180E-42A5-4B1D-AC15-D19F0AF50BCB}" dt="2025-04-22T00:44:11.899" v="78"/>
          <ac:spMkLst>
            <pc:docMk/>
            <pc:sldMk cId="3175047991" sldId="258"/>
            <ac:spMk id="7" creationId="{7C7D7FB3-BAF8-8BCD-4AFA-7EA044971F0A}"/>
          </ac:spMkLst>
        </pc:spChg>
        <pc:spChg chg="mod">
          <ac:chgData name="Technol.Corp 櫻庭竜太" userId="f291aa17-b8e0-4fe2-8f83-ae8a96cc9266" providerId="ADAL" clId="{4E6D180E-42A5-4B1D-AC15-D19F0AF50BCB}" dt="2025-04-22T00:48:57.845" v="179" actId="14100"/>
          <ac:spMkLst>
            <pc:docMk/>
            <pc:sldMk cId="3175047991" sldId="258"/>
            <ac:spMk id="12" creationId="{1E6F402F-CF13-4655-EBC0-6343B1E511B1}"/>
          </ac:spMkLst>
        </pc:spChg>
        <pc:spChg chg="del">
          <ac:chgData name="Technol.Corp 櫻庭竜太" userId="f291aa17-b8e0-4fe2-8f83-ae8a96cc9266" providerId="ADAL" clId="{4E6D180E-42A5-4B1D-AC15-D19F0AF50BCB}" dt="2025-04-22T00:47:01.916" v="116" actId="478"/>
          <ac:spMkLst>
            <pc:docMk/>
            <pc:sldMk cId="3175047991" sldId="258"/>
            <ac:spMk id="13" creationId="{79192972-5BAF-F5FF-BBE2-99AB831DE362}"/>
          </ac:spMkLst>
        </pc:spChg>
        <pc:spChg chg="add mod">
          <ac:chgData name="Technol.Corp 櫻庭竜太" userId="f291aa17-b8e0-4fe2-8f83-ae8a96cc9266" providerId="ADAL" clId="{4E6D180E-42A5-4B1D-AC15-D19F0AF50BCB}" dt="2025-04-22T00:51:23.543" v="198" actId="14100"/>
          <ac:spMkLst>
            <pc:docMk/>
            <pc:sldMk cId="3175047991" sldId="258"/>
            <ac:spMk id="15" creationId="{8E6BED6F-E504-C771-6186-4880E970ADDF}"/>
          </ac:spMkLst>
        </pc:spChg>
        <pc:spChg chg="add mod">
          <ac:chgData name="Technol.Corp 櫻庭竜太" userId="f291aa17-b8e0-4fe2-8f83-ae8a96cc9266" providerId="ADAL" clId="{4E6D180E-42A5-4B1D-AC15-D19F0AF50BCB}" dt="2025-04-22T00:51:48.837" v="204" actId="1076"/>
          <ac:spMkLst>
            <pc:docMk/>
            <pc:sldMk cId="3175047991" sldId="258"/>
            <ac:spMk id="16" creationId="{96B97887-FD0B-692B-FB61-C4CD14CF9D34}"/>
          </ac:spMkLst>
        </pc:spChg>
        <pc:picChg chg="del">
          <ac:chgData name="Technol.Corp 櫻庭竜太" userId="f291aa17-b8e0-4fe2-8f83-ae8a96cc9266" providerId="ADAL" clId="{4E6D180E-42A5-4B1D-AC15-D19F0AF50BCB}" dt="2025-04-22T00:45:07.041" v="97" actId="478"/>
          <ac:picMkLst>
            <pc:docMk/>
            <pc:sldMk cId="3175047991" sldId="258"/>
            <ac:picMk id="10" creationId="{C1A3BDEF-D392-792E-BB39-26069068EDC7}"/>
          </ac:picMkLst>
        </pc:picChg>
        <pc:picChg chg="add mod">
          <ac:chgData name="Technol.Corp 櫻庭竜太" userId="f291aa17-b8e0-4fe2-8f83-ae8a96cc9266" providerId="ADAL" clId="{4E6D180E-42A5-4B1D-AC15-D19F0AF50BCB}" dt="2025-04-22T00:51:33.953" v="201" actId="1076"/>
          <ac:picMkLst>
            <pc:docMk/>
            <pc:sldMk cId="3175047991" sldId="258"/>
            <ac:picMk id="14" creationId="{F648EF9E-816F-7B2B-3F5E-413577E4A0AA}"/>
          </ac:picMkLst>
        </pc:picChg>
      </pc:sldChg>
      <pc:sldChg chg="addSp delSp modSp mod">
        <pc:chgData name="Technol.Corp 櫻庭竜太" userId="f291aa17-b8e0-4fe2-8f83-ae8a96cc9266" providerId="ADAL" clId="{4E6D180E-42A5-4B1D-AC15-D19F0AF50BCB}" dt="2025-04-23T02:38:43.297" v="287" actId="478"/>
        <pc:sldMkLst>
          <pc:docMk/>
          <pc:sldMk cId="1189963830" sldId="259"/>
        </pc:sldMkLst>
        <pc:spChg chg="add del mod">
          <ac:chgData name="Technol.Corp 櫻庭竜太" userId="f291aa17-b8e0-4fe2-8f83-ae8a96cc9266" providerId="ADAL" clId="{4E6D180E-42A5-4B1D-AC15-D19F0AF50BCB}" dt="2025-04-23T02:38:43.297" v="287" actId="478"/>
          <ac:spMkLst>
            <pc:docMk/>
            <pc:sldMk cId="1189963830" sldId="259"/>
            <ac:spMk id="2" creationId="{11F64C55-16C4-2A34-43A1-01067006F7CD}"/>
          </ac:spMkLst>
        </pc:spChg>
        <pc:spChg chg="mod">
          <ac:chgData name="Technol.Corp 櫻庭竜太" userId="f291aa17-b8e0-4fe2-8f83-ae8a96cc9266" providerId="ADAL" clId="{4E6D180E-42A5-4B1D-AC15-D19F0AF50BCB}" dt="2025-04-22T05:41:05.788" v="243"/>
          <ac:spMkLst>
            <pc:docMk/>
            <pc:sldMk cId="1189963830" sldId="259"/>
            <ac:spMk id="3" creationId="{C77C7640-EF0F-4512-82BD-A8EF8763D31D}"/>
          </ac:spMkLst>
        </pc:spChg>
        <pc:spChg chg="del mod">
          <ac:chgData name="Technol.Corp 櫻庭竜太" userId="f291aa17-b8e0-4fe2-8f83-ae8a96cc9266" providerId="ADAL" clId="{4E6D180E-42A5-4B1D-AC15-D19F0AF50BCB}" dt="2025-04-22T00:47:47.251" v="173" actId="478"/>
          <ac:spMkLst>
            <pc:docMk/>
            <pc:sldMk cId="1189963830" sldId="259"/>
            <ac:spMk id="6" creationId="{5C239C26-A6C0-22DB-D8A8-B088E3A75A68}"/>
          </ac:spMkLst>
        </pc:spChg>
        <pc:spChg chg="del">
          <ac:chgData name="Technol.Corp 櫻庭竜太" userId="f291aa17-b8e0-4fe2-8f83-ae8a96cc9266" providerId="ADAL" clId="{4E6D180E-42A5-4B1D-AC15-D19F0AF50BCB}" dt="2025-04-22T00:47:55.499" v="174" actId="478"/>
          <ac:spMkLst>
            <pc:docMk/>
            <pc:sldMk cId="1189963830" sldId="259"/>
            <ac:spMk id="11" creationId="{D7461CD2-BF1E-5486-E1DB-E45A5C067911}"/>
          </ac:spMkLst>
        </pc:spChg>
        <pc:spChg chg="del">
          <ac:chgData name="Technol.Corp 櫻庭竜太" userId="f291aa17-b8e0-4fe2-8f83-ae8a96cc9266" providerId="ADAL" clId="{4E6D180E-42A5-4B1D-AC15-D19F0AF50BCB}" dt="2025-04-22T00:47:55.499" v="174" actId="478"/>
          <ac:spMkLst>
            <pc:docMk/>
            <pc:sldMk cId="1189963830" sldId="259"/>
            <ac:spMk id="12" creationId="{0491133F-86CE-B004-B8F9-D7C7B4709030}"/>
          </ac:spMkLst>
        </pc:spChg>
        <pc:spChg chg="del">
          <ac:chgData name="Technol.Corp 櫻庭竜太" userId="f291aa17-b8e0-4fe2-8f83-ae8a96cc9266" providerId="ADAL" clId="{4E6D180E-42A5-4B1D-AC15-D19F0AF50BCB}" dt="2025-04-22T00:47:36.746" v="133" actId="478"/>
          <ac:spMkLst>
            <pc:docMk/>
            <pc:sldMk cId="1189963830" sldId="259"/>
            <ac:spMk id="13" creationId="{65F48436-16E3-B857-FCCC-4C40F31CB74D}"/>
          </ac:spMkLst>
        </pc:spChg>
        <pc:spChg chg="add mod">
          <ac:chgData name="Technol.Corp 櫻庭竜太" userId="f291aa17-b8e0-4fe2-8f83-ae8a96cc9266" providerId="ADAL" clId="{4E6D180E-42A5-4B1D-AC15-D19F0AF50BCB}" dt="2025-04-22T00:53:34.575" v="223" actId="1076"/>
          <ac:spMkLst>
            <pc:docMk/>
            <pc:sldMk cId="1189963830" sldId="259"/>
            <ac:spMk id="14" creationId="{A2A9CD83-6623-7305-742E-AB4FD32A5A08}"/>
          </ac:spMkLst>
        </pc:spChg>
        <pc:picChg chg="del">
          <ac:chgData name="Technol.Corp 櫻庭竜太" userId="f291aa17-b8e0-4fe2-8f83-ae8a96cc9266" providerId="ADAL" clId="{4E6D180E-42A5-4B1D-AC15-D19F0AF50BCB}" dt="2025-04-22T00:47:55.499" v="174" actId="478"/>
          <ac:picMkLst>
            <pc:docMk/>
            <pc:sldMk cId="1189963830" sldId="259"/>
            <ac:picMk id="8" creationId="{6AA98323-E18E-4987-C9FB-DE5393B8B312}"/>
          </ac:picMkLst>
        </pc:picChg>
        <pc:picChg chg="add mod">
          <ac:chgData name="Technol.Corp 櫻庭竜太" userId="f291aa17-b8e0-4fe2-8f83-ae8a96cc9266" providerId="ADAL" clId="{4E6D180E-42A5-4B1D-AC15-D19F0AF50BCB}" dt="2025-04-22T00:53:16.720" v="221" actId="1076"/>
          <ac:picMkLst>
            <pc:docMk/>
            <pc:sldMk cId="1189963830" sldId="259"/>
            <ac:picMk id="9" creationId="{5AF4E811-6DA4-DA42-F291-3C5BB25A0A3D}"/>
          </ac:picMkLst>
        </pc:picChg>
        <pc:picChg chg="del">
          <ac:chgData name="Technol.Corp 櫻庭竜太" userId="f291aa17-b8e0-4fe2-8f83-ae8a96cc9266" providerId="ADAL" clId="{4E6D180E-42A5-4B1D-AC15-D19F0AF50BCB}" dt="2025-04-22T00:47:34.045" v="132" actId="478"/>
          <ac:picMkLst>
            <pc:docMk/>
            <pc:sldMk cId="1189963830" sldId="259"/>
            <ac:picMk id="10" creationId="{9B3C775C-C6B9-E595-F5A8-93AEDD66ED8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/>
              <a:t>TCPMSS</a:t>
            </a:r>
            <a:r>
              <a:rPr kumimoji="1" lang="ja-JP" altLang="en-US"/>
              <a:t>設定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en-US" altLang="ja-JP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TCPMSS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設定</a:t>
            </a: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</a:t>
            </a:r>
            <a:r>
              <a:rPr lang="ja-JP" altLang="en-US"/>
              <a:t> </a:t>
            </a:r>
            <a:r>
              <a:rPr lang="en-US" altLang="ja-JP"/>
              <a:t>TCPMSS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左の「詳細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</a:t>
            </a:r>
            <a:r>
              <a:rPr lang="en-US" altLang="ja-JP"/>
              <a:t>TCPMSS(</a:t>
            </a:r>
            <a:r>
              <a:rPr lang="ja-JP" altLang="en-US"/>
              <a:t>バイト</a:t>
            </a:r>
            <a:r>
              <a:rPr lang="en-US" altLang="ja-JP"/>
              <a:t>)</a:t>
            </a:r>
            <a:r>
              <a:rPr lang="ja-JP" altLang="en-US"/>
              <a:t>の記入欄を任意の値に変更し、</a:t>
            </a:r>
            <a:br>
              <a:rPr lang="en-US" altLang="ja-JP"/>
            </a:br>
            <a:r>
              <a:rPr lang="ja-JP" altLang="en-US"/>
              <a:t>　　「次へ」をクリックします</a:t>
            </a:r>
            <a:br>
              <a:rPr lang="en-US" altLang="ja-JP"/>
            </a:br>
            <a:r>
              <a:rPr lang="ja-JP" altLang="en-US"/>
              <a:t>　　（フレッツ</a:t>
            </a:r>
            <a:r>
              <a:rPr lang="en-US" altLang="ja-JP"/>
              <a:t>ADSL,</a:t>
            </a:r>
            <a:r>
              <a:rPr lang="ja-JP" altLang="en-US"/>
              <a:t>ひかり電話利用の場合は”</a:t>
            </a:r>
            <a:r>
              <a:rPr lang="en-US" altLang="ja-JP"/>
              <a:t>1414”</a:t>
            </a:r>
            <a:r>
              <a:rPr lang="ja-JP" altLang="en-US"/>
              <a:t>、</a:t>
            </a:r>
            <a:br>
              <a:rPr lang="en-US" altLang="ja-JP"/>
            </a:br>
            <a:r>
              <a:rPr lang="ja-JP" altLang="en-US"/>
              <a:t>　　フレッツ光プレミアム利用の場合は”</a:t>
            </a:r>
            <a:r>
              <a:rPr lang="en-US" altLang="ja-JP"/>
              <a:t>1398”</a:t>
            </a:r>
            <a:r>
              <a:rPr lang="ja-JP" altLang="en-US"/>
              <a:t>を入力します）</a:t>
            </a:r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ja-JP" altLang="en-US"/>
              <a:t>パケットの長さを整える</a:t>
            </a:r>
            <a:r>
              <a:rPr kumimoji="1" lang="en-US" altLang="ja-JP"/>
              <a:t>TCPMSS</a:t>
            </a:r>
            <a:r>
              <a:rPr kumimoji="1" lang="ja-JP" altLang="en-US"/>
              <a:t>設定の手順について説明します</a:t>
            </a:r>
            <a:br>
              <a:rPr kumimoji="1" lang="en-US" altLang="ja-JP"/>
            </a:br>
            <a:r>
              <a:rPr kumimoji="1" lang="ja-JP" altLang="en-US"/>
              <a:t>（</a:t>
            </a:r>
            <a:r>
              <a:rPr kumimoji="1" lang="en-US" altLang="ja-JP"/>
              <a:t>ADSL</a:t>
            </a:r>
            <a:r>
              <a:rPr kumimoji="1" lang="ja-JP" altLang="en-US"/>
              <a:t>通信や、ひかり電話のルータが上位に存在する場合に設定を行います）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2F4A2E0-830E-3CEA-A17B-17D1839A8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2308517"/>
            <a:ext cx="3600000" cy="266996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7D0D363-9EED-C495-F4EC-8742399A09FD}"/>
              </a:ext>
            </a:extLst>
          </p:cNvPr>
          <p:cNvSpPr/>
          <p:nvPr/>
        </p:nvSpPr>
        <p:spPr>
          <a:xfrm>
            <a:off x="4039797" y="2340678"/>
            <a:ext cx="179778" cy="10953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E6F402F-CF13-4655-EBC0-6343B1E511B1}"/>
              </a:ext>
            </a:extLst>
          </p:cNvPr>
          <p:cNvSpPr/>
          <p:nvPr/>
        </p:nvSpPr>
        <p:spPr>
          <a:xfrm>
            <a:off x="1788319" y="3078956"/>
            <a:ext cx="188119" cy="976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648EF9E-816F-7B2B-3F5E-413577E4A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764313"/>
            <a:ext cx="3600000" cy="267428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E6BED6F-E504-C771-6186-4880E970ADDF}"/>
              </a:ext>
            </a:extLst>
          </p:cNvPr>
          <p:cNvSpPr/>
          <p:nvPr/>
        </p:nvSpPr>
        <p:spPr>
          <a:xfrm>
            <a:off x="8189118" y="3557587"/>
            <a:ext cx="1247775" cy="1595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6B97887-FD0B-692B-FB61-C4CD14CF9D34}"/>
              </a:ext>
            </a:extLst>
          </p:cNvPr>
          <p:cNvSpPr/>
          <p:nvPr/>
        </p:nvSpPr>
        <p:spPr>
          <a:xfrm>
            <a:off x="9913937" y="4152106"/>
            <a:ext cx="198880" cy="1207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64C55-16C4-2A34-43A1-01067006F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7C7640-EF0F-4512-82BD-A8EF8763D3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入力を確認し、</a:t>
            </a:r>
            <a:r>
              <a:rPr lang="ja-JP" altLang="en-US"/>
              <a:t>問題がなければ「</a:t>
            </a:r>
            <a:r>
              <a:rPr kumimoji="1" lang="ja-JP" altLang="en-US"/>
              <a:t>確認</a:t>
            </a:r>
            <a:r>
              <a:rPr lang="ja-JP" altLang="en-US"/>
              <a:t>」</a:t>
            </a:r>
            <a:r>
              <a:rPr kumimoji="1" lang="ja-JP" altLang="en-US"/>
              <a:t>をクリックして</a:t>
            </a:r>
            <a:br>
              <a:rPr kumimoji="1" lang="en-US" altLang="ja-JP"/>
            </a:br>
            <a:r>
              <a:rPr kumimoji="1" lang="ja-JP" altLang="en-US"/>
              <a:t>　　設定は完了です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4D9D3C-2136-4042-E261-9080F174E2C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559123B-A122-092A-631E-63398B18E9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図 8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AF4E811-6DA4-DA42-F291-3C5BB25A0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607820"/>
            <a:ext cx="3600000" cy="268557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2A9CD83-6623-7305-742E-AB4FD32A5A08}"/>
              </a:ext>
            </a:extLst>
          </p:cNvPr>
          <p:cNvSpPr/>
          <p:nvPr/>
        </p:nvSpPr>
        <p:spPr>
          <a:xfrm>
            <a:off x="4398572" y="2782003"/>
            <a:ext cx="179778" cy="10953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963830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</Template>
  <TotalTime>43</TotalTime>
  <Words>179</Words>
  <Application>Microsoft Office PowerPoint</Application>
  <PresentationFormat>ワイド画面</PresentationFormat>
  <Paragraphs>15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 TCPMSS設定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2025-04-22T00:14:18Z</dcterms:created>
  <dcterms:modified xsi:type="dcterms:W3CDTF">2025-04-23T02:45:27Z</dcterms:modified>
</cp:coreProperties>
</file>