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648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CCFD446-18B1-40FA-8202-73A48309FE1A}" v="576" dt="2025-04-22T05:16:36.76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CF1AB2-1976-4502-BF36-3FF5EA218861}" styleName="中間スタイル 4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10" autoAdjust="0"/>
  </p:normalViewPr>
  <p:slideViewPr>
    <p:cSldViewPr snapToGrid="0">
      <p:cViewPr varScale="1">
        <p:scale>
          <a:sx n="104" d="100"/>
          <a:sy n="104" d="100"/>
        </p:scale>
        <p:origin x="816" y="114"/>
      </p:cViewPr>
      <p:guideLst/>
    </p:cSldViewPr>
  </p:slideViewPr>
  <p:outlineViewPr>
    <p:cViewPr>
      <p:scale>
        <a:sx n="33" d="100"/>
        <a:sy n="33" d="100"/>
      </p:scale>
      <p:origin x="0" y="-9894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5/10/relationships/revisionInfo" Target="revisionInfo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echnol.Corp 櫻庭竜太" userId="f291aa17-b8e0-4fe2-8f83-ae8a96cc9266" providerId="ADAL" clId="{8CCFD446-18B1-40FA-8202-73A48309FE1A}"/>
    <pc:docChg chg="undo custSel addSld delSld modSld">
      <pc:chgData name="Technol.Corp 櫻庭竜太" userId="f291aa17-b8e0-4fe2-8f83-ae8a96cc9266" providerId="ADAL" clId="{8CCFD446-18B1-40FA-8202-73A48309FE1A}" dt="2025-04-22T05:21:19.401" v="3260" actId="20577"/>
      <pc:docMkLst>
        <pc:docMk/>
      </pc:docMkLst>
      <pc:sldChg chg="modSp mod">
        <pc:chgData name="Technol.Corp 櫻庭竜太" userId="f291aa17-b8e0-4fe2-8f83-ae8a96cc9266" providerId="ADAL" clId="{8CCFD446-18B1-40FA-8202-73A48309FE1A}" dt="2025-04-17T06:25:52.040" v="2286" actId="20577"/>
        <pc:sldMkLst>
          <pc:docMk/>
          <pc:sldMk cId="726390762" sldId="256"/>
        </pc:sldMkLst>
        <pc:spChg chg="mod">
          <ac:chgData name="Technol.Corp 櫻庭竜太" userId="f291aa17-b8e0-4fe2-8f83-ae8a96cc9266" providerId="ADAL" clId="{8CCFD446-18B1-40FA-8202-73A48309FE1A}" dt="2025-04-17T06:25:52.040" v="2286" actId="20577"/>
          <ac:spMkLst>
            <pc:docMk/>
            <pc:sldMk cId="726390762" sldId="256"/>
            <ac:spMk id="3" creationId="{9877EF89-703B-1BE4-9FE9-7A3B7B3691C7}"/>
          </ac:spMkLst>
        </pc:spChg>
      </pc:sldChg>
      <pc:sldChg chg="modSp mod">
        <pc:chgData name="Technol.Corp 櫻庭竜太" userId="f291aa17-b8e0-4fe2-8f83-ae8a96cc9266" providerId="ADAL" clId="{8CCFD446-18B1-40FA-8202-73A48309FE1A}" dt="2025-04-22T05:21:19.401" v="3260" actId="20577"/>
        <pc:sldMkLst>
          <pc:docMk/>
          <pc:sldMk cId="1907053450" sldId="257"/>
        </pc:sldMkLst>
        <pc:spChg chg="mod">
          <ac:chgData name="Technol.Corp 櫻庭竜太" userId="f291aa17-b8e0-4fe2-8f83-ae8a96cc9266" providerId="ADAL" clId="{8CCFD446-18B1-40FA-8202-73A48309FE1A}" dt="2025-04-22T05:21:19.401" v="3260" actId="20577"/>
          <ac:spMkLst>
            <pc:docMk/>
            <pc:sldMk cId="1907053450" sldId="257"/>
            <ac:spMk id="7" creationId="{D7EEB5AD-7D57-D7D5-3A4F-840BACE6815A}"/>
          </ac:spMkLst>
        </pc:spChg>
      </pc:sldChg>
      <pc:sldChg chg="addSp modSp mod">
        <pc:chgData name="Technol.Corp 櫻庭竜太" userId="f291aa17-b8e0-4fe2-8f83-ae8a96cc9266" providerId="ADAL" clId="{8CCFD446-18B1-40FA-8202-73A48309FE1A}" dt="2025-04-21T02:37:25.064" v="2955" actId="20577"/>
        <pc:sldMkLst>
          <pc:docMk/>
          <pc:sldMk cId="3175047991" sldId="258"/>
        </pc:sldMkLst>
        <pc:spChg chg="mod">
          <ac:chgData name="Technol.Corp 櫻庭竜太" userId="f291aa17-b8e0-4fe2-8f83-ae8a96cc9266" providerId="ADAL" clId="{8CCFD446-18B1-40FA-8202-73A48309FE1A}" dt="2025-04-21T02:37:25.064" v="2955" actId="20577"/>
          <ac:spMkLst>
            <pc:docMk/>
            <pc:sldMk cId="3175047991" sldId="258"/>
            <ac:spMk id="2" creationId="{B9EFF229-F101-79EC-252D-FDE0B65B0C6F}"/>
          </ac:spMkLst>
        </pc:spChg>
        <pc:spChg chg="mod">
          <ac:chgData name="Technol.Corp 櫻庭竜太" userId="f291aa17-b8e0-4fe2-8f83-ae8a96cc9266" providerId="ADAL" clId="{8CCFD446-18B1-40FA-8202-73A48309FE1A}" dt="2025-04-17T04:20:01.355" v="1547"/>
          <ac:spMkLst>
            <pc:docMk/>
            <pc:sldMk cId="3175047991" sldId="258"/>
            <ac:spMk id="3" creationId="{9099805A-4B7B-B82B-E1F8-1E80F4ED67A8}"/>
          </ac:spMkLst>
        </pc:spChg>
        <pc:spChg chg="mod">
          <ac:chgData name="Technol.Corp 櫻庭竜太" userId="f291aa17-b8e0-4fe2-8f83-ae8a96cc9266" providerId="ADAL" clId="{8CCFD446-18B1-40FA-8202-73A48309FE1A}" dt="2025-04-17T04:23:22.576" v="1606"/>
          <ac:spMkLst>
            <pc:docMk/>
            <pc:sldMk cId="3175047991" sldId="258"/>
            <ac:spMk id="6" creationId="{D4270624-54A2-0683-B8B4-16E10A6513C8}"/>
          </ac:spMkLst>
        </pc:spChg>
        <pc:spChg chg="add mod">
          <ac:chgData name="Technol.Corp 櫻庭竜太" userId="f291aa17-b8e0-4fe2-8f83-ae8a96cc9266" providerId="ADAL" clId="{8CCFD446-18B1-40FA-8202-73A48309FE1A}" dt="2025-04-17T05:19:39.911" v="1885" actId="1076"/>
          <ac:spMkLst>
            <pc:docMk/>
            <pc:sldMk cId="3175047991" sldId="258"/>
            <ac:spMk id="8" creationId="{2A9B4251-180E-6BDA-A827-ACAF34AD233B}"/>
          </ac:spMkLst>
        </pc:spChg>
        <pc:spChg chg="add mod">
          <ac:chgData name="Technol.Corp 櫻庭竜太" userId="f291aa17-b8e0-4fe2-8f83-ae8a96cc9266" providerId="ADAL" clId="{8CCFD446-18B1-40FA-8202-73A48309FE1A}" dt="2025-04-17T05:20:05.453" v="1887" actId="14100"/>
          <ac:spMkLst>
            <pc:docMk/>
            <pc:sldMk cId="3175047991" sldId="258"/>
            <ac:spMk id="10" creationId="{95C9CBC6-68A8-A569-DB03-B52488097AD6}"/>
          </ac:spMkLst>
        </pc:spChg>
        <pc:spChg chg="add mod">
          <ac:chgData name="Technol.Corp 櫻庭竜太" userId="f291aa17-b8e0-4fe2-8f83-ae8a96cc9266" providerId="ADAL" clId="{8CCFD446-18B1-40FA-8202-73A48309FE1A}" dt="2025-04-17T05:21:10.494" v="1894" actId="692"/>
          <ac:spMkLst>
            <pc:docMk/>
            <pc:sldMk cId="3175047991" sldId="258"/>
            <ac:spMk id="12" creationId="{810AEDA6-FE19-9B01-6E9D-44B342131825}"/>
          </ac:spMkLst>
        </pc:spChg>
        <pc:spChg chg="add mod">
          <ac:chgData name="Technol.Corp 櫻庭竜太" userId="f291aa17-b8e0-4fe2-8f83-ae8a96cc9266" providerId="ADAL" clId="{8CCFD446-18B1-40FA-8202-73A48309FE1A}" dt="2025-04-17T05:21:17.271" v="1902" actId="692"/>
          <ac:spMkLst>
            <pc:docMk/>
            <pc:sldMk cId="3175047991" sldId="258"/>
            <ac:spMk id="13" creationId="{0F476BE1-0FC3-84B5-35BB-CE0072AA91D5}"/>
          </ac:spMkLst>
        </pc:spChg>
        <pc:picChg chg="add mod modCrop">
          <ac:chgData name="Technol.Corp 櫻庭竜太" userId="f291aa17-b8e0-4fe2-8f83-ae8a96cc9266" providerId="ADAL" clId="{8CCFD446-18B1-40FA-8202-73A48309FE1A}" dt="2025-04-17T05:19:39.911" v="1885" actId="1076"/>
          <ac:picMkLst>
            <pc:docMk/>
            <pc:sldMk cId="3175047991" sldId="258"/>
            <ac:picMk id="9" creationId="{6DFF74DF-53C0-F64A-E8F8-E8035A3A2285}"/>
          </ac:picMkLst>
        </pc:picChg>
        <pc:picChg chg="add mod">
          <ac:chgData name="Technol.Corp 櫻庭竜太" userId="f291aa17-b8e0-4fe2-8f83-ae8a96cc9266" providerId="ADAL" clId="{8CCFD446-18B1-40FA-8202-73A48309FE1A}" dt="2025-04-17T05:20:51.657" v="1888" actId="1076"/>
          <ac:picMkLst>
            <pc:docMk/>
            <pc:sldMk cId="3175047991" sldId="258"/>
            <ac:picMk id="11" creationId="{97DC3663-AA3A-60F5-995C-3C82969F04AE}"/>
          </ac:picMkLst>
        </pc:picChg>
      </pc:sldChg>
      <pc:sldChg chg="addSp modSp mod">
        <pc:chgData name="Technol.Corp 櫻庭竜太" userId="f291aa17-b8e0-4fe2-8f83-ae8a96cc9266" providerId="ADAL" clId="{8CCFD446-18B1-40FA-8202-73A48309FE1A}" dt="2025-04-22T05:12:46.580" v="3148"/>
        <pc:sldMkLst>
          <pc:docMk/>
          <pc:sldMk cId="2497981469" sldId="259"/>
        </pc:sldMkLst>
        <pc:spChg chg="mod">
          <ac:chgData name="Technol.Corp 櫻庭竜太" userId="f291aa17-b8e0-4fe2-8f83-ae8a96cc9266" providerId="ADAL" clId="{8CCFD446-18B1-40FA-8202-73A48309FE1A}" dt="2025-04-21T02:37:42.252" v="2962" actId="20577"/>
          <ac:spMkLst>
            <pc:docMk/>
            <pc:sldMk cId="2497981469" sldId="259"/>
            <ac:spMk id="2" creationId="{82D98028-BBD6-4075-31F7-ECD559E670B3}"/>
          </ac:spMkLst>
        </pc:spChg>
        <pc:spChg chg="mod">
          <ac:chgData name="Technol.Corp 櫻庭竜太" userId="f291aa17-b8e0-4fe2-8f83-ae8a96cc9266" providerId="ADAL" clId="{8CCFD446-18B1-40FA-8202-73A48309FE1A}" dt="2025-04-17T04:23:46.112" v="1612"/>
          <ac:spMkLst>
            <pc:docMk/>
            <pc:sldMk cId="2497981469" sldId="259"/>
            <ac:spMk id="3" creationId="{2733977D-D469-08CA-CB06-6D4AEFE78FCA}"/>
          </ac:spMkLst>
        </pc:spChg>
        <pc:spChg chg="mod">
          <ac:chgData name="Technol.Corp 櫻庭竜太" userId="f291aa17-b8e0-4fe2-8f83-ae8a96cc9266" providerId="ADAL" clId="{8CCFD446-18B1-40FA-8202-73A48309FE1A}" dt="2025-04-22T05:12:46.580" v="3148"/>
          <ac:spMkLst>
            <pc:docMk/>
            <pc:sldMk cId="2497981469" sldId="259"/>
            <ac:spMk id="6" creationId="{3753F8A8-EF41-6ACD-63F6-330FE2252F1C}"/>
          </ac:spMkLst>
        </pc:spChg>
        <pc:spChg chg="add mod">
          <ac:chgData name="Technol.Corp 櫻庭竜太" userId="f291aa17-b8e0-4fe2-8f83-ae8a96cc9266" providerId="ADAL" clId="{8CCFD446-18B1-40FA-8202-73A48309FE1A}" dt="2025-04-17T05:21:58.161" v="1909" actId="692"/>
          <ac:spMkLst>
            <pc:docMk/>
            <pc:sldMk cId="2497981469" sldId="259"/>
            <ac:spMk id="7" creationId="{2F26DC09-DA2D-3750-613D-1F6C4BFAE2B4}"/>
          </ac:spMkLst>
        </pc:spChg>
        <pc:spChg chg="add mod">
          <ac:chgData name="Technol.Corp 櫻庭竜太" userId="f291aa17-b8e0-4fe2-8f83-ae8a96cc9266" providerId="ADAL" clId="{8CCFD446-18B1-40FA-8202-73A48309FE1A}" dt="2025-04-17T05:22:13.237" v="1917" actId="14100"/>
          <ac:spMkLst>
            <pc:docMk/>
            <pc:sldMk cId="2497981469" sldId="259"/>
            <ac:spMk id="9" creationId="{ECC050E6-22BD-5E83-8B3B-3CD5511C60FB}"/>
          </ac:spMkLst>
        </pc:spChg>
        <pc:spChg chg="add mod">
          <ac:chgData name="Technol.Corp 櫻庭竜太" userId="f291aa17-b8e0-4fe2-8f83-ae8a96cc9266" providerId="ADAL" clId="{8CCFD446-18B1-40FA-8202-73A48309FE1A}" dt="2025-04-17T05:22:56.597" v="1930" actId="14100"/>
          <ac:spMkLst>
            <pc:docMk/>
            <pc:sldMk cId="2497981469" sldId="259"/>
            <ac:spMk id="11" creationId="{211D9AD9-E4C9-6035-9B9C-E008AEE9F3F5}"/>
          </ac:spMkLst>
        </pc:spChg>
        <pc:picChg chg="add mod">
          <ac:chgData name="Technol.Corp 櫻庭竜太" userId="f291aa17-b8e0-4fe2-8f83-ae8a96cc9266" providerId="ADAL" clId="{8CCFD446-18B1-40FA-8202-73A48309FE1A}" dt="2025-04-17T05:21:47.624" v="1903" actId="1076"/>
          <ac:picMkLst>
            <pc:docMk/>
            <pc:sldMk cId="2497981469" sldId="259"/>
            <ac:picMk id="8" creationId="{4CB2DB07-6D9F-9819-F6AF-3362F1025B60}"/>
          </ac:picMkLst>
        </pc:picChg>
        <pc:picChg chg="add mod">
          <ac:chgData name="Technol.Corp 櫻庭竜太" userId="f291aa17-b8e0-4fe2-8f83-ae8a96cc9266" providerId="ADAL" clId="{8CCFD446-18B1-40FA-8202-73A48309FE1A}" dt="2025-04-17T05:22:31.422" v="1918" actId="1076"/>
          <ac:picMkLst>
            <pc:docMk/>
            <pc:sldMk cId="2497981469" sldId="259"/>
            <ac:picMk id="10" creationId="{30A9C8C6-A0F4-3A7C-1195-9BAF924B498A}"/>
          </ac:picMkLst>
        </pc:picChg>
      </pc:sldChg>
      <pc:sldChg chg="addSp modSp new mod">
        <pc:chgData name="Technol.Corp 櫻庭竜太" userId="f291aa17-b8e0-4fe2-8f83-ae8a96cc9266" providerId="ADAL" clId="{8CCFD446-18B1-40FA-8202-73A48309FE1A}" dt="2025-04-17T05:25:23.660" v="1964" actId="692"/>
        <pc:sldMkLst>
          <pc:docMk/>
          <pc:sldMk cId="2372053127" sldId="260"/>
        </pc:sldMkLst>
        <pc:spChg chg="mod">
          <ac:chgData name="Technol.Corp 櫻庭竜太" userId="f291aa17-b8e0-4fe2-8f83-ae8a96cc9266" providerId="ADAL" clId="{8CCFD446-18B1-40FA-8202-73A48309FE1A}" dt="2025-04-16T08:21:12.816" v="243"/>
          <ac:spMkLst>
            <pc:docMk/>
            <pc:sldMk cId="2372053127" sldId="260"/>
            <ac:spMk id="2" creationId="{88696CB1-9748-C679-3A12-06D803BDACBB}"/>
          </ac:spMkLst>
        </pc:spChg>
        <pc:spChg chg="mod">
          <ac:chgData name="Technol.Corp 櫻庭竜太" userId="f291aa17-b8e0-4fe2-8f83-ae8a96cc9266" providerId="ADAL" clId="{8CCFD446-18B1-40FA-8202-73A48309FE1A}" dt="2025-04-17T04:27:28.184" v="1689"/>
          <ac:spMkLst>
            <pc:docMk/>
            <pc:sldMk cId="2372053127" sldId="260"/>
            <ac:spMk id="3" creationId="{D5AE777E-1C4E-D157-120D-D85DDF7C5043}"/>
          </ac:spMkLst>
        </pc:spChg>
        <pc:spChg chg="mod">
          <ac:chgData name="Technol.Corp 櫻庭竜太" userId="f291aa17-b8e0-4fe2-8f83-ae8a96cc9266" providerId="ADAL" clId="{8CCFD446-18B1-40FA-8202-73A48309FE1A}" dt="2025-04-17T04:31:28.040" v="1752"/>
          <ac:spMkLst>
            <pc:docMk/>
            <pc:sldMk cId="2372053127" sldId="260"/>
            <ac:spMk id="6" creationId="{933A1656-7C84-54F1-6C08-F32E4CEF25C2}"/>
          </ac:spMkLst>
        </pc:spChg>
        <pc:spChg chg="mod">
          <ac:chgData name="Technol.Corp 櫻庭竜太" userId="f291aa17-b8e0-4fe2-8f83-ae8a96cc9266" providerId="ADAL" clId="{8CCFD446-18B1-40FA-8202-73A48309FE1A}" dt="2025-04-16T08:21:47.074" v="260"/>
          <ac:spMkLst>
            <pc:docMk/>
            <pc:sldMk cId="2372053127" sldId="260"/>
            <ac:spMk id="7" creationId="{4ACD82A7-A216-005A-3779-53FDD2459170}"/>
          </ac:spMkLst>
        </pc:spChg>
        <pc:spChg chg="add mod">
          <ac:chgData name="Technol.Corp 櫻庭竜太" userId="f291aa17-b8e0-4fe2-8f83-ae8a96cc9266" providerId="ADAL" clId="{8CCFD446-18B1-40FA-8202-73A48309FE1A}" dt="2025-04-17T05:24:52.872" v="1951" actId="692"/>
          <ac:spMkLst>
            <pc:docMk/>
            <pc:sldMk cId="2372053127" sldId="260"/>
            <ac:spMk id="9" creationId="{10CCB880-B2B4-CE99-DD88-2FD980DB5BCB}"/>
          </ac:spMkLst>
        </pc:spChg>
        <pc:spChg chg="add mod">
          <ac:chgData name="Technol.Corp 櫻庭竜太" userId="f291aa17-b8e0-4fe2-8f83-ae8a96cc9266" providerId="ADAL" clId="{8CCFD446-18B1-40FA-8202-73A48309FE1A}" dt="2025-04-17T05:24:43.573" v="1945" actId="692"/>
          <ac:spMkLst>
            <pc:docMk/>
            <pc:sldMk cId="2372053127" sldId="260"/>
            <ac:spMk id="10" creationId="{67883F0D-91ED-76F4-7FB5-C0F4DC00AD79}"/>
          </ac:spMkLst>
        </pc:spChg>
        <pc:spChg chg="add mod">
          <ac:chgData name="Technol.Corp 櫻庭竜太" userId="f291aa17-b8e0-4fe2-8f83-ae8a96cc9266" providerId="ADAL" clId="{8CCFD446-18B1-40FA-8202-73A48309FE1A}" dt="2025-04-17T05:25:17.107" v="1958" actId="692"/>
          <ac:spMkLst>
            <pc:docMk/>
            <pc:sldMk cId="2372053127" sldId="260"/>
            <ac:spMk id="13" creationId="{2AB2CF73-785C-064C-C48E-843A35DF8C67}"/>
          </ac:spMkLst>
        </pc:spChg>
        <pc:spChg chg="add mod">
          <ac:chgData name="Technol.Corp 櫻庭竜太" userId="f291aa17-b8e0-4fe2-8f83-ae8a96cc9266" providerId="ADAL" clId="{8CCFD446-18B1-40FA-8202-73A48309FE1A}" dt="2025-04-17T05:25:23.660" v="1964" actId="692"/>
          <ac:spMkLst>
            <pc:docMk/>
            <pc:sldMk cId="2372053127" sldId="260"/>
            <ac:spMk id="14" creationId="{D5E38EDC-9A24-0130-40FD-48A00ED53FC1}"/>
          </ac:spMkLst>
        </pc:spChg>
        <pc:picChg chg="add mod">
          <ac:chgData name="Technol.Corp 櫻庭竜太" userId="f291aa17-b8e0-4fe2-8f83-ae8a96cc9266" providerId="ADAL" clId="{8CCFD446-18B1-40FA-8202-73A48309FE1A}" dt="2025-04-17T05:24:36.746" v="1939" actId="1076"/>
          <ac:picMkLst>
            <pc:docMk/>
            <pc:sldMk cId="2372053127" sldId="260"/>
            <ac:picMk id="8" creationId="{ED687B68-6EB5-17FD-A004-E08D42D758CE}"/>
          </ac:picMkLst>
        </pc:picChg>
        <pc:picChg chg="add mod">
          <ac:chgData name="Technol.Corp 櫻庭竜太" userId="f291aa17-b8e0-4fe2-8f83-ae8a96cc9266" providerId="ADAL" clId="{8CCFD446-18B1-40FA-8202-73A48309FE1A}" dt="2025-04-17T05:25:08.245" v="1952" actId="1076"/>
          <ac:picMkLst>
            <pc:docMk/>
            <pc:sldMk cId="2372053127" sldId="260"/>
            <ac:picMk id="12" creationId="{2391CB40-BCBC-7CF3-D48B-178072D5139D}"/>
          </ac:picMkLst>
        </pc:picChg>
      </pc:sldChg>
      <pc:sldChg chg="addSp modSp new mod">
        <pc:chgData name="Technol.Corp 櫻庭竜太" userId="f291aa17-b8e0-4fe2-8f83-ae8a96cc9266" providerId="ADAL" clId="{8CCFD446-18B1-40FA-8202-73A48309FE1A}" dt="2025-04-17T05:26:56.446" v="1979" actId="692"/>
        <pc:sldMkLst>
          <pc:docMk/>
          <pc:sldMk cId="1362869589" sldId="261"/>
        </pc:sldMkLst>
        <pc:spChg chg="mod">
          <ac:chgData name="Technol.Corp 櫻庭竜太" userId="f291aa17-b8e0-4fe2-8f83-ae8a96cc9266" providerId="ADAL" clId="{8CCFD446-18B1-40FA-8202-73A48309FE1A}" dt="2025-04-16T23:42:42.828" v="397"/>
          <ac:spMkLst>
            <pc:docMk/>
            <pc:sldMk cId="1362869589" sldId="261"/>
            <ac:spMk id="2" creationId="{56DC5920-AF2A-6896-43C1-43CFB93125A4}"/>
          </ac:spMkLst>
        </pc:spChg>
        <pc:spChg chg="mod">
          <ac:chgData name="Technol.Corp 櫻庭竜太" userId="f291aa17-b8e0-4fe2-8f83-ae8a96cc9266" providerId="ADAL" clId="{8CCFD446-18B1-40FA-8202-73A48309FE1A}" dt="2025-04-16T23:43:01.181" v="446"/>
          <ac:spMkLst>
            <pc:docMk/>
            <pc:sldMk cId="1362869589" sldId="261"/>
            <ac:spMk id="3" creationId="{56BAB126-8532-CDDF-1B92-AD6DE6947AA0}"/>
          </ac:spMkLst>
        </pc:spChg>
        <pc:spChg chg="mod">
          <ac:chgData name="Technol.Corp 櫻庭竜太" userId="f291aa17-b8e0-4fe2-8f83-ae8a96cc9266" providerId="ADAL" clId="{8CCFD446-18B1-40FA-8202-73A48309FE1A}" dt="2025-04-16T23:43:20.047" v="511"/>
          <ac:spMkLst>
            <pc:docMk/>
            <pc:sldMk cId="1362869589" sldId="261"/>
            <ac:spMk id="6" creationId="{84B04D82-7EE6-2FC4-AE45-16C66492310A}"/>
          </ac:spMkLst>
        </pc:spChg>
        <pc:spChg chg="add mod">
          <ac:chgData name="Technol.Corp 櫻庭竜太" userId="f291aa17-b8e0-4fe2-8f83-ae8a96cc9266" providerId="ADAL" clId="{8CCFD446-18B1-40FA-8202-73A48309FE1A}" dt="2025-04-17T05:26:34.983" v="1972" actId="14100"/>
          <ac:spMkLst>
            <pc:docMk/>
            <pc:sldMk cId="1362869589" sldId="261"/>
            <ac:spMk id="11" creationId="{74B0C3BB-59F8-EC8C-E462-CC925C2C6F87}"/>
          </ac:spMkLst>
        </pc:spChg>
        <pc:spChg chg="add mod">
          <ac:chgData name="Technol.Corp 櫻庭竜太" userId="f291aa17-b8e0-4fe2-8f83-ae8a96cc9266" providerId="ADAL" clId="{8CCFD446-18B1-40FA-8202-73A48309FE1A}" dt="2025-04-17T05:26:56.446" v="1979" actId="692"/>
          <ac:spMkLst>
            <pc:docMk/>
            <pc:sldMk cId="1362869589" sldId="261"/>
            <ac:spMk id="12" creationId="{BE0FF720-190D-57AA-E3E1-66C7B64F0A2F}"/>
          </ac:spMkLst>
        </pc:spChg>
        <pc:picChg chg="add mod">
          <ac:chgData name="Technol.Corp 櫻庭竜太" userId="f291aa17-b8e0-4fe2-8f83-ae8a96cc9266" providerId="ADAL" clId="{8CCFD446-18B1-40FA-8202-73A48309FE1A}" dt="2025-04-17T05:26:18.064" v="1965" actId="1076"/>
          <ac:picMkLst>
            <pc:docMk/>
            <pc:sldMk cId="1362869589" sldId="261"/>
            <ac:picMk id="8" creationId="{D2A57819-6F34-6581-6FDD-F71B01BAF808}"/>
          </ac:picMkLst>
        </pc:picChg>
        <pc:picChg chg="add mod">
          <ac:chgData name="Technol.Corp 櫻庭竜太" userId="f291aa17-b8e0-4fe2-8f83-ae8a96cc9266" providerId="ADAL" clId="{8CCFD446-18B1-40FA-8202-73A48309FE1A}" dt="2025-04-17T05:26:46.809" v="1973" actId="1076"/>
          <ac:picMkLst>
            <pc:docMk/>
            <pc:sldMk cId="1362869589" sldId="261"/>
            <ac:picMk id="10" creationId="{02FCAC39-C727-525E-02B7-97D3B1C97495}"/>
          </ac:picMkLst>
        </pc:picChg>
      </pc:sldChg>
      <pc:sldChg chg="addSp modSp new mod">
        <pc:chgData name="Technol.Corp 櫻庭竜太" userId="f291aa17-b8e0-4fe2-8f83-ae8a96cc9266" providerId="ADAL" clId="{8CCFD446-18B1-40FA-8202-73A48309FE1A}" dt="2025-04-17T05:27:48.577" v="2005" actId="692"/>
        <pc:sldMkLst>
          <pc:docMk/>
          <pc:sldMk cId="4037077728" sldId="262"/>
        </pc:sldMkLst>
        <pc:spChg chg="mod">
          <ac:chgData name="Technol.Corp 櫻庭竜太" userId="f291aa17-b8e0-4fe2-8f83-ae8a96cc9266" providerId="ADAL" clId="{8CCFD446-18B1-40FA-8202-73A48309FE1A}" dt="2025-04-16T23:44:35.508" v="535"/>
          <ac:spMkLst>
            <pc:docMk/>
            <pc:sldMk cId="4037077728" sldId="262"/>
            <ac:spMk id="2" creationId="{EBB911C5-0BB9-E31B-BE78-C258BCB11A4C}"/>
          </ac:spMkLst>
        </pc:spChg>
        <pc:spChg chg="mod">
          <ac:chgData name="Technol.Corp 櫻庭竜太" userId="f291aa17-b8e0-4fe2-8f83-ae8a96cc9266" providerId="ADAL" clId="{8CCFD446-18B1-40FA-8202-73A48309FE1A}" dt="2025-04-17T04:37:20.437" v="1809"/>
          <ac:spMkLst>
            <pc:docMk/>
            <pc:sldMk cId="4037077728" sldId="262"/>
            <ac:spMk id="3" creationId="{94ADF9FC-3FD6-23A5-EFE7-999F04690452}"/>
          </ac:spMkLst>
        </pc:spChg>
        <pc:spChg chg="mod">
          <ac:chgData name="Technol.Corp 櫻庭竜太" userId="f291aa17-b8e0-4fe2-8f83-ae8a96cc9266" providerId="ADAL" clId="{8CCFD446-18B1-40FA-8202-73A48309FE1A}" dt="2025-04-17T04:37:31.319" v="1815"/>
          <ac:spMkLst>
            <pc:docMk/>
            <pc:sldMk cId="4037077728" sldId="262"/>
            <ac:spMk id="6" creationId="{A8CB09AA-03EF-0ECD-70AF-E1E7C254C094}"/>
          </ac:spMkLst>
        </pc:spChg>
        <pc:spChg chg="mod">
          <ac:chgData name="Technol.Corp 櫻庭竜太" userId="f291aa17-b8e0-4fe2-8f83-ae8a96cc9266" providerId="ADAL" clId="{8CCFD446-18B1-40FA-8202-73A48309FE1A}" dt="2025-04-16T23:44:50.027" v="552"/>
          <ac:spMkLst>
            <pc:docMk/>
            <pc:sldMk cId="4037077728" sldId="262"/>
            <ac:spMk id="7" creationId="{EF470336-558C-10BD-EEBF-5E79F50BE40C}"/>
          </ac:spMkLst>
        </pc:spChg>
        <pc:spChg chg="add mod">
          <ac:chgData name="Technol.Corp 櫻庭竜太" userId="f291aa17-b8e0-4fe2-8f83-ae8a96cc9266" providerId="ADAL" clId="{8CCFD446-18B1-40FA-8202-73A48309FE1A}" dt="2025-04-17T05:27:21.975" v="1986" actId="692"/>
          <ac:spMkLst>
            <pc:docMk/>
            <pc:sldMk cId="4037077728" sldId="262"/>
            <ac:spMk id="9" creationId="{8138BA91-5DCB-0808-3B55-56A548B5FBBE}"/>
          </ac:spMkLst>
        </pc:spChg>
        <pc:spChg chg="add mod">
          <ac:chgData name="Technol.Corp 櫻庭竜太" userId="f291aa17-b8e0-4fe2-8f83-ae8a96cc9266" providerId="ADAL" clId="{8CCFD446-18B1-40FA-8202-73A48309FE1A}" dt="2025-04-17T05:27:28.383" v="1992" actId="692"/>
          <ac:spMkLst>
            <pc:docMk/>
            <pc:sldMk cId="4037077728" sldId="262"/>
            <ac:spMk id="10" creationId="{7B6534D0-B548-63CB-D130-C2D6386A50F0}"/>
          </ac:spMkLst>
        </pc:spChg>
        <pc:spChg chg="add mod">
          <ac:chgData name="Technol.Corp 櫻庭竜太" userId="f291aa17-b8e0-4fe2-8f83-ae8a96cc9266" providerId="ADAL" clId="{8CCFD446-18B1-40FA-8202-73A48309FE1A}" dt="2025-04-17T05:27:43.324" v="1999" actId="692"/>
          <ac:spMkLst>
            <pc:docMk/>
            <pc:sldMk cId="4037077728" sldId="262"/>
            <ac:spMk id="13" creationId="{CD50E725-7AA9-98A9-E883-5020F9697D96}"/>
          </ac:spMkLst>
        </pc:spChg>
        <pc:spChg chg="add mod">
          <ac:chgData name="Technol.Corp 櫻庭竜太" userId="f291aa17-b8e0-4fe2-8f83-ae8a96cc9266" providerId="ADAL" clId="{8CCFD446-18B1-40FA-8202-73A48309FE1A}" dt="2025-04-17T05:27:48.577" v="2005" actId="692"/>
          <ac:spMkLst>
            <pc:docMk/>
            <pc:sldMk cId="4037077728" sldId="262"/>
            <ac:spMk id="14" creationId="{62CD0E60-6C13-2C53-A3F1-872C451C6C05}"/>
          </ac:spMkLst>
        </pc:spChg>
        <pc:picChg chg="add mod">
          <ac:chgData name="Technol.Corp 櫻庭竜太" userId="f291aa17-b8e0-4fe2-8f83-ae8a96cc9266" providerId="ADAL" clId="{8CCFD446-18B1-40FA-8202-73A48309FE1A}" dt="2025-04-17T05:27:14.049" v="1980" actId="1076"/>
          <ac:picMkLst>
            <pc:docMk/>
            <pc:sldMk cId="4037077728" sldId="262"/>
            <ac:picMk id="8" creationId="{B9D9F2E6-D451-958B-D14B-5744C5CF4CCB}"/>
          </ac:picMkLst>
        </pc:picChg>
        <pc:picChg chg="add mod">
          <ac:chgData name="Technol.Corp 櫻庭竜太" userId="f291aa17-b8e0-4fe2-8f83-ae8a96cc9266" providerId="ADAL" clId="{8CCFD446-18B1-40FA-8202-73A48309FE1A}" dt="2025-04-17T05:27:37.406" v="1993" actId="1076"/>
          <ac:picMkLst>
            <pc:docMk/>
            <pc:sldMk cId="4037077728" sldId="262"/>
            <ac:picMk id="12" creationId="{A113AB14-F9CB-C161-CE85-777E00BB0A25}"/>
          </ac:picMkLst>
        </pc:picChg>
      </pc:sldChg>
      <pc:sldChg chg="addSp modSp new mod">
        <pc:chgData name="Technol.Corp 櫻庭竜太" userId="f291aa17-b8e0-4fe2-8f83-ae8a96cc9266" providerId="ADAL" clId="{8CCFD446-18B1-40FA-8202-73A48309FE1A}" dt="2025-04-22T05:15:33.787" v="3204"/>
        <pc:sldMkLst>
          <pc:docMk/>
          <pc:sldMk cId="4165503227" sldId="263"/>
        </pc:sldMkLst>
        <pc:spChg chg="mod">
          <ac:chgData name="Technol.Corp 櫻庭竜太" userId="f291aa17-b8e0-4fe2-8f83-ae8a96cc9266" providerId="ADAL" clId="{8CCFD446-18B1-40FA-8202-73A48309FE1A}" dt="2025-04-16T23:47:17.726" v="630"/>
          <ac:spMkLst>
            <pc:docMk/>
            <pc:sldMk cId="4165503227" sldId="263"/>
            <ac:spMk id="2" creationId="{617321BA-ED59-AB52-2918-8F536F0113CC}"/>
          </ac:spMkLst>
        </pc:spChg>
        <pc:spChg chg="mod">
          <ac:chgData name="Technol.Corp 櫻庭竜太" userId="f291aa17-b8e0-4fe2-8f83-ae8a96cc9266" providerId="ADAL" clId="{8CCFD446-18B1-40FA-8202-73A48309FE1A}" dt="2025-04-16T23:47:43.386" v="645"/>
          <ac:spMkLst>
            <pc:docMk/>
            <pc:sldMk cId="4165503227" sldId="263"/>
            <ac:spMk id="3" creationId="{E5FA208D-69E3-51F5-3045-3E5269DB34A6}"/>
          </ac:spMkLst>
        </pc:spChg>
        <pc:spChg chg="mod">
          <ac:chgData name="Technol.Corp 櫻庭竜太" userId="f291aa17-b8e0-4fe2-8f83-ae8a96cc9266" providerId="ADAL" clId="{8CCFD446-18B1-40FA-8202-73A48309FE1A}" dt="2025-04-22T05:15:33.787" v="3204"/>
          <ac:spMkLst>
            <pc:docMk/>
            <pc:sldMk cId="4165503227" sldId="263"/>
            <ac:spMk id="6" creationId="{BBA2BEB5-76EE-FB56-75C3-EB16A6807DC6}"/>
          </ac:spMkLst>
        </pc:spChg>
        <pc:spChg chg="add mod">
          <ac:chgData name="Technol.Corp 櫻庭竜太" userId="f291aa17-b8e0-4fe2-8f83-ae8a96cc9266" providerId="ADAL" clId="{8CCFD446-18B1-40FA-8202-73A48309FE1A}" dt="2025-04-17T05:29:55.906" v="2018" actId="14100"/>
          <ac:spMkLst>
            <pc:docMk/>
            <pc:sldMk cId="4165503227" sldId="263"/>
            <ac:spMk id="11" creationId="{BF8DF678-1096-5F13-2153-EB5CF8B43912}"/>
          </ac:spMkLst>
        </pc:spChg>
        <pc:spChg chg="add mod">
          <ac:chgData name="Technol.Corp 櫻庭竜太" userId="f291aa17-b8e0-4fe2-8f83-ae8a96cc9266" providerId="ADAL" clId="{8CCFD446-18B1-40FA-8202-73A48309FE1A}" dt="2025-04-17T05:30:10.781" v="2022" actId="14100"/>
          <ac:spMkLst>
            <pc:docMk/>
            <pc:sldMk cId="4165503227" sldId="263"/>
            <ac:spMk id="12" creationId="{A07AE9A6-EEA5-F33B-A21C-6B77E6143FAD}"/>
          </ac:spMkLst>
        </pc:spChg>
        <pc:spChg chg="add mod">
          <ac:chgData name="Technol.Corp 櫻庭竜太" userId="f291aa17-b8e0-4fe2-8f83-ae8a96cc9266" providerId="ADAL" clId="{8CCFD446-18B1-40FA-8202-73A48309FE1A}" dt="2025-04-17T05:30:45.672" v="2024" actId="692"/>
          <ac:spMkLst>
            <pc:docMk/>
            <pc:sldMk cId="4165503227" sldId="263"/>
            <ac:spMk id="13" creationId="{88DA0201-DDF7-602D-0962-371F975088A4}"/>
          </ac:spMkLst>
        </pc:spChg>
        <pc:picChg chg="add mod">
          <ac:chgData name="Technol.Corp 櫻庭竜太" userId="f291aa17-b8e0-4fe2-8f83-ae8a96cc9266" providerId="ADAL" clId="{8CCFD446-18B1-40FA-8202-73A48309FE1A}" dt="2025-04-17T05:30:02.057" v="2020" actId="1076"/>
          <ac:picMkLst>
            <pc:docMk/>
            <pc:sldMk cId="4165503227" sldId="263"/>
            <ac:picMk id="8" creationId="{87445186-90EE-36BD-6162-E9DC0FEAA864}"/>
          </ac:picMkLst>
        </pc:picChg>
        <pc:picChg chg="add mod">
          <ac:chgData name="Technol.Corp 櫻庭竜太" userId="f291aa17-b8e0-4fe2-8f83-ae8a96cc9266" providerId="ADAL" clId="{8CCFD446-18B1-40FA-8202-73A48309FE1A}" dt="2025-04-17T05:29:23.811" v="2014" actId="1076"/>
          <ac:picMkLst>
            <pc:docMk/>
            <pc:sldMk cId="4165503227" sldId="263"/>
            <ac:picMk id="10" creationId="{6FCB9921-512B-B8FE-DDF0-D5AC67D475E6}"/>
          </ac:picMkLst>
        </pc:picChg>
      </pc:sldChg>
      <pc:sldChg chg="addSp modSp new mod">
        <pc:chgData name="Technol.Corp 櫻庭竜太" userId="f291aa17-b8e0-4fe2-8f83-ae8a96cc9266" providerId="ADAL" clId="{8CCFD446-18B1-40FA-8202-73A48309FE1A}" dt="2025-04-21T02:46:39.796" v="3031" actId="947"/>
        <pc:sldMkLst>
          <pc:docMk/>
          <pc:sldMk cId="1088659464" sldId="264"/>
        </pc:sldMkLst>
        <pc:spChg chg="mod">
          <ac:chgData name="Technol.Corp 櫻庭竜太" userId="f291aa17-b8e0-4fe2-8f83-ae8a96cc9266" providerId="ADAL" clId="{8CCFD446-18B1-40FA-8202-73A48309FE1A}" dt="2025-04-21T02:46:39.796" v="3031" actId="947"/>
          <ac:spMkLst>
            <pc:docMk/>
            <pc:sldMk cId="1088659464" sldId="264"/>
            <ac:spMk id="2" creationId="{D39DC1C8-85CB-936E-3BF6-8953529B60E4}"/>
          </ac:spMkLst>
        </pc:spChg>
        <pc:spChg chg="mod">
          <ac:chgData name="Technol.Corp 櫻庭竜太" userId="f291aa17-b8e0-4fe2-8f83-ae8a96cc9266" providerId="ADAL" clId="{8CCFD446-18B1-40FA-8202-73A48309FE1A}" dt="2025-04-17T06:49:31.273" v="2653"/>
          <ac:spMkLst>
            <pc:docMk/>
            <pc:sldMk cId="1088659464" sldId="264"/>
            <ac:spMk id="3" creationId="{6B3F0CE3-0856-82C2-D695-3FDAFAA35FB0}"/>
          </ac:spMkLst>
        </pc:spChg>
        <pc:spChg chg="mod">
          <ac:chgData name="Technol.Corp 櫻庭竜太" userId="f291aa17-b8e0-4fe2-8f83-ae8a96cc9266" providerId="ADAL" clId="{8CCFD446-18B1-40FA-8202-73A48309FE1A}" dt="2025-04-17T01:00:51.675" v="886" actId="948"/>
          <ac:spMkLst>
            <pc:docMk/>
            <pc:sldMk cId="1088659464" sldId="264"/>
            <ac:spMk id="6" creationId="{3D1A8D12-3637-097F-94F6-1C3C8E458F24}"/>
          </ac:spMkLst>
        </pc:spChg>
        <pc:spChg chg="mod">
          <ac:chgData name="Technol.Corp 櫻庭竜太" userId="f291aa17-b8e0-4fe2-8f83-ae8a96cc9266" providerId="ADAL" clId="{8CCFD446-18B1-40FA-8202-73A48309FE1A}" dt="2025-04-17T00:58:37.691" v="834"/>
          <ac:spMkLst>
            <pc:docMk/>
            <pc:sldMk cId="1088659464" sldId="264"/>
            <ac:spMk id="7" creationId="{42D390BC-7BEC-6C22-9E7D-2C44A44199CA}"/>
          </ac:spMkLst>
        </pc:spChg>
        <pc:spChg chg="add mod">
          <ac:chgData name="Technol.Corp 櫻庭竜太" userId="f291aa17-b8e0-4fe2-8f83-ae8a96cc9266" providerId="ADAL" clId="{8CCFD446-18B1-40FA-8202-73A48309FE1A}" dt="2025-04-17T05:50:01.462" v="2025"/>
          <ac:spMkLst>
            <pc:docMk/>
            <pc:sldMk cId="1088659464" sldId="264"/>
            <ac:spMk id="9" creationId="{692FDD84-3427-5465-7AC8-46A7C49904A4}"/>
          </ac:spMkLst>
        </pc:spChg>
        <pc:spChg chg="add mod">
          <ac:chgData name="Technol.Corp 櫻庭竜太" userId="f291aa17-b8e0-4fe2-8f83-ae8a96cc9266" providerId="ADAL" clId="{8CCFD446-18B1-40FA-8202-73A48309FE1A}" dt="2025-04-17T05:50:01.462" v="2025"/>
          <ac:spMkLst>
            <pc:docMk/>
            <pc:sldMk cId="1088659464" sldId="264"/>
            <ac:spMk id="10" creationId="{4FE75FD6-753F-1A23-36D5-2D89BCBB8945}"/>
          </ac:spMkLst>
        </pc:spChg>
        <pc:spChg chg="add mod">
          <ac:chgData name="Technol.Corp 櫻庭竜太" userId="f291aa17-b8e0-4fe2-8f83-ae8a96cc9266" providerId="ADAL" clId="{8CCFD446-18B1-40FA-8202-73A48309FE1A}" dt="2025-04-17T05:51:51.381" v="2048" actId="14100"/>
          <ac:spMkLst>
            <pc:docMk/>
            <pc:sldMk cId="1088659464" sldId="264"/>
            <ac:spMk id="13" creationId="{A218B99E-D308-904B-39EF-EDC4EF04D126}"/>
          </ac:spMkLst>
        </pc:spChg>
        <pc:spChg chg="add mod">
          <ac:chgData name="Technol.Corp 櫻庭竜太" userId="f291aa17-b8e0-4fe2-8f83-ae8a96cc9266" providerId="ADAL" clId="{8CCFD446-18B1-40FA-8202-73A48309FE1A}" dt="2025-04-17T05:52:03.396" v="2051" actId="14100"/>
          <ac:spMkLst>
            <pc:docMk/>
            <pc:sldMk cId="1088659464" sldId="264"/>
            <ac:spMk id="14" creationId="{596935E0-D997-603E-86B4-FDDFD81E21CC}"/>
          </ac:spMkLst>
        </pc:spChg>
        <pc:picChg chg="add mod">
          <ac:chgData name="Technol.Corp 櫻庭竜太" userId="f291aa17-b8e0-4fe2-8f83-ae8a96cc9266" providerId="ADAL" clId="{8CCFD446-18B1-40FA-8202-73A48309FE1A}" dt="2025-04-17T05:50:01.462" v="2025"/>
          <ac:picMkLst>
            <pc:docMk/>
            <pc:sldMk cId="1088659464" sldId="264"/>
            <ac:picMk id="8" creationId="{0A8F4E21-8CEB-D3F8-A8A8-C0DC4C8630EB}"/>
          </ac:picMkLst>
        </pc:picChg>
        <pc:picChg chg="add mod modCrop">
          <ac:chgData name="Technol.Corp 櫻庭竜太" userId="f291aa17-b8e0-4fe2-8f83-ae8a96cc9266" providerId="ADAL" clId="{8CCFD446-18B1-40FA-8202-73A48309FE1A}" dt="2025-04-17T05:51:27.477" v="2043" actId="1076"/>
          <ac:picMkLst>
            <pc:docMk/>
            <pc:sldMk cId="1088659464" sldId="264"/>
            <ac:picMk id="12" creationId="{5B28A8E1-DCE7-EE67-5494-C757901EBE12}"/>
          </ac:picMkLst>
        </pc:picChg>
      </pc:sldChg>
      <pc:sldChg chg="addSp modSp new mod">
        <pc:chgData name="Technol.Corp 櫻庭竜太" userId="f291aa17-b8e0-4fe2-8f83-ae8a96cc9266" providerId="ADAL" clId="{8CCFD446-18B1-40FA-8202-73A48309FE1A}" dt="2025-04-21T02:46:49.732" v="3034" actId="947"/>
        <pc:sldMkLst>
          <pc:docMk/>
          <pc:sldMk cId="95093810" sldId="265"/>
        </pc:sldMkLst>
        <pc:spChg chg="mod">
          <ac:chgData name="Technol.Corp 櫻庭竜太" userId="f291aa17-b8e0-4fe2-8f83-ae8a96cc9266" providerId="ADAL" clId="{8CCFD446-18B1-40FA-8202-73A48309FE1A}" dt="2025-04-21T02:46:49.732" v="3034" actId="947"/>
          <ac:spMkLst>
            <pc:docMk/>
            <pc:sldMk cId="95093810" sldId="265"/>
            <ac:spMk id="2" creationId="{B8F81C70-AEF7-6F57-CE2B-8B989E187D85}"/>
          </ac:spMkLst>
        </pc:spChg>
        <pc:spChg chg="mod">
          <ac:chgData name="Technol.Corp 櫻庭竜太" userId="f291aa17-b8e0-4fe2-8f83-ae8a96cc9266" providerId="ADAL" clId="{8CCFD446-18B1-40FA-8202-73A48309FE1A}" dt="2025-04-17T01:01:58.170" v="903"/>
          <ac:spMkLst>
            <pc:docMk/>
            <pc:sldMk cId="95093810" sldId="265"/>
            <ac:spMk id="3" creationId="{D4464F80-428D-7EEE-8299-0BD44B3E6209}"/>
          </ac:spMkLst>
        </pc:spChg>
        <pc:spChg chg="mod">
          <ac:chgData name="Technol.Corp 櫻庭竜太" userId="f291aa17-b8e0-4fe2-8f83-ae8a96cc9266" providerId="ADAL" clId="{8CCFD446-18B1-40FA-8202-73A48309FE1A}" dt="2025-04-17T01:02:45.679" v="929" actId="948"/>
          <ac:spMkLst>
            <pc:docMk/>
            <pc:sldMk cId="95093810" sldId="265"/>
            <ac:spMk id="6" creationId="{E0DDAA51-7F08-96A3-135D-6B21183FF764}"/>
          </ac:spMkLst>
        </pc:spChg>
        <pc:spChg chg="add mod">
          <ac:chgData name="Technol.Corp 櫻庭竜太" userId="f291aa17-b8e0-4fe2-8f83-ae8a96cc9266" providerId="ADAL" clId="{8CCFD446-18B1-40FA-8202-73A48309FE1A}" dt="2025-04-17T05:58:00.779" v="2075" actId="14100"/>
          <ac:spMkLst>
            <pc:docMk/>
            <pc:sldMk cId="95093810" sldId="265"/>
            <ac:spMk id="9" creationId="{884CFF13-E59E-F366-B460-88FC5103EBE3}"/>
          </ac:spMkLst>
        </pc:spChg>
        <pc:spChg chg="add mod">
          <ac:chgData name="Technol.Corp 櫻庭竜太" userId="f291aa17-b8e0-4fe2-8f83-ae8a96cc9266" providerId="ADAL" clId="{8CCFD446-18B1-40FA-8202-73A48309FE1A}" dt="2025-04-17T06:01:03.673" v="2093" actId="14100"/>
          <ac:spMkLst>
            <pc:docMk/>
            <pc:sldMk cId="95093810" sldId="265"/>
            <ac:spMk id="12" creationId="{78540076-ECA0-E0B3-1027-DF1E8E7A4DAA}"/>
          </ac:spMkLst>
        </pc:spChg>
        <pc:spChg chg="add mod">
          <ac:chgData name="Technol.Corp 櫻庭竜太" userId="f291aa17-b8e0-4fe2-8f83-ae8a96cc9266" providerId="ADAL" clId="{8CCFD446-18B1-40FA-8202-73A48309FE1A}" dt="2025-04-17T06:01:30.561" v="2098" actId="14100"/>
          <ac:spMkLst>
            <pc:docMk/>
            <pc:sldMk cId="95093810" sldId="265"/>
            <ac:spMk id="13" creationId="{CDE27BB8-F1D0-7FA0-1EE9-5983EFE6B732}"/>
          </ac:spMkLst>
        </pc:spChg>
        <pc:picChg chg="add mod">
          <ac:chgData name="Technol.Corp 櫻庭竜太" userId="f291aa17-b8e0-4fe2-8f83-ae8a96cc9266" providerId="ADAL" clId="{8CCFD446-18B1-40FA-8202-73A48309FE1A}" dt="2025-04-17T05:57:28.541" v="2071" actId="1076"/>
          <ac:picMkLst>
            <pc:docMk/>
            <pc:sldMk cId="95093810" sldId="265"/>
            <ac:picMk id="8" creationId="{BD079B87-E07A-A10D-DE49-361E3273951F}"/>
          </ac:picMkLst>
        </pc:picChg>
        <pc:picChg chg="add mod">
          <ac:chgData name="Technol.Corp 櫻庭竜太" userId="f291aa17-b8e0-4fe2-8f83-ae8a96cc9266" providerId="ADAL" clId="{8CCFD446-18B1-40FA-8202-73A48309FE1A}" dt="2025-04-17T06:01:14.011" v="2096" actId="1076"/>
          <ac:picMkLst>
            <pc:docMk/>
            <pc:sldMk cId="95093810" sldId="265"/>
            <ac:picMk id="11" creationId="{94996C39-B193-5100-5AEC-42D0FC4C8D66}"/>
          </ac:picMkLst>
        </pc:picChg>
      </pc:sldChg>
      <pc:sldChg chg="addSp delSp modSp new mod setBg">
        <pc:chgData name="Technol.Corp 櫻庭竜太" userId="f291aa17-b8e0-4fe2-8f83-ae8a96cc9266" providerId="ADAL" clId="{8CCFD446-18B1-40FA-8202-73A48309FE1A}" dt="2025-04-21T02:47:02.997" v="3037" actId="947"/>
        <pc:sldMkLst>
          <pc:docMk/>
          <pc:sldMk cId="2488202478" sldId="266"/>
        </pc:sldMkLst>
        <pc:spChg chg="mod">
          <ac:chgData name="Technol.Corp 櫻庭竜太" userId="f291aa17-b8e0-4fe2-8f83-ae8a96cc9266" providerId="ADAL" clId="{8CCFD446-18B1-40FA-8202-73A48309FE1A}" dt="2025-04-21T02:47:02.997" v="3037" actId="947"/>
          <ac:spMkLst>
            <pc:docMk/>
            <pc:sldMk cId="2488202478" sldId="266"/>
            <ac:spMk id="2" creationId="{9F7A485E-F1A8-4650-A8AC-58FB9E50178B}"/>
          </ac:spMkLst>
        </pc:spChg>
        <pc:spChg chg="mod">
          <ac:chgData name="Technol.Corp 櫻庭竜太" userId="f291aa17-b8e0-4fe2-8f83-ae8a96cc9266" providerId="ADAL" clId="{8CCFD446-18B1-40FA-8202-73A48309FE1A}" dt="2025-04-17T01:04:36.576" v="955" actId="948"/>
          <ac:spMkLst>
            <pc:docMk/>
            <pc:sldMk cId="2488202478" sldId="266"/>
            <ac:spMk id="3" creationId="{1B82BB95-1F04-EE15-337B-CDC61C6C43F2}"/>
          </ac:spMkLst>
        </pc:spChg>
        <pc:spChg chg="mod">
          <ac:chgData name="Technol.Corp 櫻庭竜太" userId="f291aa17-b8e0-4fe2-8f83-ae8a96cc9266" providerId="ADAL" clId="{8CCFD446-18B1-40FA-8202-73A48309FE1A}" dt="2025-04-17T06:44:59.703" v="2487"/>
          <ac:spMkLst>
            <pc:docMk/>
            <pc:sldMk cId="2488202478" sldId="266"/>
            <ac:spMk id="6" creationId="{530E6AE2-1D26-BEC0-3E12-AC0ECDA19F59}"/>
          </ac:spMkLst>
        </pc:spChg>
        <pc:spChg chg="add mod">
          <ac:chgData name="Technol.Corp 櫻庭竜太" userId="f291aa17-b8e0-4fe2-8f83-ae8a96cc9266" providerId="ADAL" clId="{8CCFD446-18B1-40FA-8202-73A48309FE1A}" dt="2025-04-17T06:10:23.846" v="2114" actId="14100"/>
          <ac:spMkLst>
            <pc:docMk/>
            <pc:sldMk cId="2488202478" sldId="266"/>
            <ac:spMk id="9" creationId="{5622ADBD-850C-C0CA-DF8C-1D5C591DEB90}"/>
          </ac:spMkLst>
        </pc:spChg>
        <pc:spChg chg="add mod">
          <ac:chgData name="Technol.Corp 櫻庭竜太" userId="f291aa17-b8e0-4fe2-8f83-ae8a96cc9266" providerId="ADAL" clId="{8CCFD446-18B1-40FA-8202-73A48309FE1A}" dt="2025-04-17T06:10:34.759" v="2117" actId="14100"/>
          <ac:spMkLst>
            <pc:docMk/>
            <pc:sldMk cId="2488202478" sldId="266"/>
            <ac:spMk id="10" creationId="{D6C42353-6F99-20F9-5624-3A95E23A8796}"/>
          </ac:spMkLst>
        </pc:spChg>
        <pc:spChg chg="add mod">
          <ac:chgData name="Technol.Corp 櫻庭竜太" userId="f291aa17-b8e0-4fe2-8f83-ae8a96cc9266" providerId="ADAL" clId="{8CCFD446-18B1-40FA-8202-73A48309FE1A}" dt="2025-04-17T06:13:03.657" v="2153" actId="14100"/>
          <ac:spMkLst>
            <pc:docMk/>
            <pc:sldMk cId="2488202478" sldId="266"/>
            <ac:spMk id="14" creationId="{82F7B806-726F-9555-22B3-9600B6FF9FCD}"/>
          </ac:spMkLst>
        </pc:spChg>
        <pc:spChg chg="add mod">
          <ac:chgData name="Technol.Corp 櫻庭竜太" userId="f291aa17-b8e0-4fe2-8f83-ae8a96cc9266" providerId="ADAL" clId="{8CCFD446-18B1-40FA-8202-73A48309FE1A}" dt="2025-04-17T06:13:32.024" v="2157" actId="14100"/>
          <ac:spMkLst>
            <pc:docMk/>
            <pc:sldMk cId="2488202478" sldId="266"/>
            <ac:spMk id="15" creationId="{1B285328-D219-4E70-B95D-B53A14365655}"/>
          </ac:spMkLst>
        </pc:spChg>
        <pc:graphicFrameChg chg="add mod modGraphic">
          <ac:chgData name="Technol.Corp 櫻庭竜太" userId="f291aa17-b8e0-4fe2-8f83-ae8a96cc9266" providerId="ADAL" clId="{8CCFD446-18B1-40FA-8202-73A48309FE1A}" dt="2025-04-17T08:03:51.212" v="2880"/>
          <ac:graphicFrameMkLst>
            <pc:docMk/>
            <pc:sldMk cId="2488202478" sldId="266"/>
            <ac:graphicFrameMk id="11" creationId="{77C14ED2-6BBB-08DC-9DB4-3BE6925A7515}"/>
          </ac:graphicFrameMkLst>
        </pc:graphicFrameChg>
        <pc:picChg chg="add mod">
          <ac:chgData name="Technol.Corp 櫻庭竜太" userId="f291aa17-b8e0-4fe2-8f83-ae8a96cc9266" providerId="ADAL" clId="{8CCFD446-18B1-40FA-8202-73A48309FE1A}" dt="2025-04-17T06:10:13.394" v="2112" actId="1076"/>
          <ac:picMkLst>
            <pc:docMk/>
            <pc:sldMk cId="2488202478" sldId="266"/>
            <ac:picMk id="8" creationId="{C34EDAE8-B840-2C8E-8C4D-1B18598CBF78}"/>
          </ac:picMkLst>
        </pc:picChg>
        <pc:picChg chg="add mod">
          <ac:chgData name="Technol.Corp 櫻庭竜太" userId="f291aa17-b8e0-4fe2-8f83-ae8a96cc9266" providerId="ADAL" clId="{8CCFD446-18B1-40FA-8202-73A48309FE1A}" dt="2025-04-17T06:12:02.338" v="2150" actId="1076"/>
          <ac:picMkLst>
            <pc:docMk/>
            <pc:sldMk cId="2488202478" sldId="266"/>
            <ac:picMk id="13" creationId="{386FF46F-BFC4-CC00-B4FC-D26FCB504CA9}"/>
          </ac:picMkLst>
        </pc:picChg>
      </pc:sldChg>
      <pc:sldChg chg="addSp delSp modSp new mod">
        <pc:chgData name="Technol.Corp 櫻庭竜太" userId="f291aa17-b8e0-4fe2-8f83-ae8a96cc9266" providerId="ADAL" clId="{8CCFD446-18B1-40FA-8202-73A48309FE1A}" dt="2025-04-21T02:47:12.347" v="3040" actId="947"/>
        <pc:sldMkLst>
          <pc:docMk/>
          <pc:sldMk cId="2380783016" sldId="267"/>
        </pc:sldMkLst>
        <pc:spChg chg="mod">
          <ac:chgData name="Technol.Corp 櫻庭竜太" userId="f291aa17-b8e0-4fe2-8f83-ae8a96cc9266" providerId="ADAL" clId="{8CCFD446-18B1-40FA-8202-73A48309FE1A}" dt="2025-04-21T02:47:12.347" v="3040" actId="947"/>
          <ac:spMkLst>
            <pc:docMk/>
            <pc:sldMk cId="2380783016" sldId="267"/>
            <ac:spMk id="2" creationId="{4704E4E2-0BCA-8D1F-BA9E-044BCC3BDF13}"/>
          </ac:spMkLst>
        </pc:spChg>
        <pc:spChg chg="mod">
          <ac:chgData name="Technol.Corp 櫻庭竜太" userId="f291aa17-b8e0-4fe2-8f83-ae8a96cc9266" providerId="ADAL" clId="{8CCFD446-18B1-40FA-8202-73A48309FE1A}" dt="2025-04-17T01:17:52.331" v="1421"/>
          <ac:spMkLst>
            <pc:docMk/>
            <pc:sldMk cId="2380783016" sldId="267"/>
            <ac:spMk id="3" creationId="{F5705340-FCFB-2F40-4744-BE4A429BDF74}"/>
          </ac:spMkLst>
        </pc:spChg>
        <pc:spChg chg="mod">
          <ac:chgData name="Technol.Corp 櫻庭竜太" userId="f291aa17-b8e0-4fe2-8f83-ae8a96cc9266" providerId="ADAL" clId="{8CCFD446-18B1-40FA-8202-73A48309FE1A}" dt="2025-04-17T01:18:04.871" v="1463"/>
          <ac:spMkLst>
            <pc:docMk/>
            <pc:sldMk cId="2380783016" sldId="267"/>
            <ac:spMk id="6" creationId="{C678C050-2C81-CDC2-A0F1-60A6957E4ACA}"/>
          </ac:spMkLst>
        </pc:spChg>
        <pc:spChg chg="add mod">
          <ac:chgData name="Technol.Corp 櫻庭竜太" userId="f291aa17-b8e0-4fe2-8f83-ae8a96cc9266" providerId="ADAL" clId="{8CCFD446-18B1-40FA-8202-73A48309FE1A}" dt="2025-04-17T06:17:30.197" v="2176" actId="14100"/>
          <ac:spMkLst>
            <pc:docMk/>
            <pc:sldMk cId="2380783016" sldId="267"/>
            <ac:spMk id="8" creationId="{1A7CAD02-066A-7FC2-4C21-C9416F648512}"/>
          </ac:spMkLst>
        </pc:spChg>
        <pc:spChg chg="add mod">
          <ac:chgData name="Technol.Corp 櫻庭竜太" userId="f291aa17-b8e0-4fe2-8f83-ae8a96cc9266" providerId="ADAL" clId="{8CCFD446-18B1-40FA-8202-73A48309FE1A}" dt="2025-04-17T06:18:22.760" v="2179" actId="1076"/>
          <ac:spMkLst>
            <pc:docMk/>
            <pc:sldMk cId="2380783016" sldId="267"/>
            <ac:spMk id="11" creationId="{61AE9488-A472-3E39-A524-DF1F24ED95DD}"/>
          </ac:spMkLst>
        </pc:spChg>
        <pc:picChg chg="add mod">
          <ac:chgData name="Technol.Corp 櫻庭竜太" userId="f291aa17-b8e0-4fe2-8f83-ae8a96cc9266" providerId="ADAL" clId="{8CCFD446-18B1-40FA-8202-73A48309FE1A}" dt="2025-04-17T06:17:14.074" v="2173" actId="1076"/>
          <ac:picMkLst>
            <pc:docMk/>
            <pc:sldMk cId="2380783016" sldId="267"/>
            <ac:picMk id="7" creationId="{896BB173-14E7-F93D-7C79-C7EAB48908F7}"/>
          </ac:picMkLst>
        </pc:picChg>
        <pc:picChg chg="add mod">
          <ac:chgData name="Technol.Corp 櫻庭竜太" userId="f291aa17-b8e0-4fe2-8f83-ae8a96cc9266" providerId="ADAL" clId="{8CCFD446-18B1-40FA-8202-73A48309FE1A}" dt="2025-04-17T06:18:22.760" v="2179" actId="1076"/>
          <ac:picMkLst>
            <pc:docMk/>
            <pc:sldMk cId="2380783016" sldId="267"/>
            <ac:picMk id="9" creationId="{F00CA7E6-5B7B-76B2-2BBF-8E0D97504F48}"/>
          </ac:picMkLst>
        </pc:picChg>
      </pc:sldChg>
      <pc:sldChg chg="addSp modSp new mod">
        <pc:chgData name="Technol.Corp 櫻庭竜太" userId="f291aa17-b8e0-4fe2-8f83-ae8a96cc9266" providerId="ADAL" clId="{8CCFD446-18B1-40FA-8202-73A48309FE1A}" dt="2025-04-22T05:16:13.828" v="3223"/>
        <pc:sldMkLst>
          <pc:docMk/>
          <pc:sldMk cId="892448095" sldId="268"/>
        </pc:sldMkLst>
        <pc:spChg chg="mod">
          <ac:chgData name="Technol.Corp 櫻庭竜太" userId="f291aa17-b8e0-4fe2-8f83-ae8a96cc9266" providerId="ADAL" clId="{8CCFD446-18B1-40FA-8202-73A48309FE1A}" dt="2025-04-21T02:47:21.707" v="3043" actId="947"/>
          <ac:spMkLst>
            <pc:docMk/>
            <pc:sldMk cId="892448095" sldId="268"/>
            <ac:spMk id="2" creationId="{FAE90866-F47D-0629-F9D1-D3DF6C8C4CFE}"/>
          </ac:spMkLst>
        </pc:spChg>
        <pc:spChg chg="mod">
          <ac:chgData name="Technol.Corp 櫻庭竜太" userId="f291aa17-b8e0-4fe2-8f83-ae8a96cc9266" providerId="ADAL" clId="{8CCFD446-18B1-40FA-8202-73A48309FE1A}" dt="2025-04-17T01:18:37.153" v="1520"/>
          <ac:spMkLst>
            <pc:docMk/>
            <pc:sldMk cId="892448095" sldId="268"/>
            <ac:spMk id="3" creationId="{BEB15FF3-D6D2-FDDB-3288-B7366F9252CD}"/>
          </ac:spMkLst>
        </pc:spChg>
        <pc:spChg chg="mod">
          <ac:chgData name="Technol.Corp 櫻庭竜太" userId="f291aa17-b8e0-4fe2-8f83-ae8a96cc9266" providerId="ADAL" clId="{8CCFD446-18B1-40FA-8202-73A48309FE1A}" dt="2025-04-22T05:16:13.828" v="3223"/>
          <ac:spMkLst>
            <pc:docMk/>
            <pc:sldMk cId="892448095" sldId="268"/>
            <ac:spMk id="6" creationId="{E38FE719-22D3-C6FE-CFDD-445529E8BEE9}"/>
          </ac:spMkLst>
        </pc:spChg>
        <pc:spChg chg="add mod">
          <ac:chgData name="Technol.Corp 櫻庭竜太" userId="f291aa17-b8e0-4fe2-8f83-ae8a96cc9266" providerId="ADAL" clId="{8CCFD446-18B1-40FA-8202-73A48309FE1A}" dt="2025-04-17T06:20:42.370" v="2261" actId="1076"/>
          <ac:spMkLst>
            <pc:docMk/>
            <pc:sldMk cId="892448095" sldId="268"/>
            <ac:spMk id="9" creationId="{E87726F1-686C-F662-EA34-31B06836B3BE}"/>
          </ac:spMkLst>
        </pc:spChg>
        <pc:spChg chg="add mod">
          <ac:chgData name="Technol.Corp 櫻庭竜太" userId="f291aa17-b8e0-4fe2-8f83-ae8a96cc9266" providerId="ADAL" clId="{8CCFD446-18B1-40FA-8202-73A48309FE1A}" dt="2025-04-17T06:21:57.939" v="2283" actId="1076"/>
          <ac:spMkLst>
            <pc:docMk/>
            <pc:sldMk cId="892448095" sldId="268"/>
            <ac:spMk id="12" creationId="{B624EE7A-FD56-CBB1-1699-40409EC1C0CE}"/>
          </ac:spMkLst>
        </pc:spChg>
        <pc:picChg chg="add mod">
          <ac:chgData name="Technol.Corp 櫻庭竜太" userId="f291aa17-b8e0-4fe2-8f83-ae8a96cc9266" providerId="ADAL" clId="{8CCFD446-18B1-40FA-8202-73A48309FE1A}" dt="2025-04-17T06:20:10.889" v="2258" actId="1076"/>
          <ac:picMkLst>
            <pc:docMk/>
            <pc:sldMk cId="892448095" sldId="268"/>
            <ac:picMk id="8" creationId="{E33CF882-3508-678A-ED03-A4059D994ED0}"/>
          </ac:picMkLst>
        </pc:picChg>
        <pc:picChg chg="add mod">
          <ac:chgData name="Technol.Corp 櫻庭竜太" userId="f291aa17-b8e0-4fe2-8f83-ae8a96cc9266" providerId="ADAL" clId="{8CCFD446-18B1-40FA-8202-73A48309FE1A}" dt="2025-04-17T06:21:42.082" v="2280" actId="1076"/>
          <ac:picMkLst>
            <pc:docMk/>
            <pc:sldMk cId="892448095" sldId="268"/>
            <ac:picMk id="11" creationId="{F5B683D4-345B-039B-7DC7-FEFFCFE382A9}"/>
          </ac:picMkLst>
        </pc:picChg>
      </pc:sldChg>
      <pc:sldChg chg="addSp modSp new mod">
        <pc:chgData name="Technol.Corp 櫻庭竜太" userId="f291aa17-b8e0-4fe2-8f83-ae8a96cc9266" providerId="ADAL" clId="{8CCFD446-18B1-40FA-8202-73A48309FE1A}" dt="2025-04-21T05:08:57.240" v="3074" actId="20577"/>
        <pc:sldMkLst>
          <pc:docMk/>
          <pc:sldMk cId="1416719649" sldId="269"/>
        </pc:sldMkLst>
        <pc:spChg chg="mod">
          <ac:chgData name="Technol.Corp 櫻庭竜太" userId="f291aa17-b8e0-4fe2-8f83-ae8a96cc9266" providerId="ADAL" clId="{8CCFD446-18B1-40FA-8202-73A48309FE1A}" dt="2025-04-21T05:08:54.298" v="3073" actId="20577"/>
          <ac:spMkLst>
            <pc:docMk/>
            <pc:sldMk cId="1416719649" sldId="269"/>
            <ac:spMk id="2" creationId="{677353CD-245A-60C5-1A84-861F89A848AE}"/>
          </ac:spMkLst>
        </pc:spChg>
        <pc:spChg chg="mod">
          <ac:chgData name="Technol.Corp 櫻庭竜太" userId="f291aa17-b8e0-4fe2-8f83-ae8a96cc9266" providerId="ADAL" clId="{8CCFD446-18B1-40FA-8202-73A48309FE1A}" dt="2025-04-17T06:34:22.182" v="2347"/>
          <ac:spMkLst>
            <pc:docMk/>
            <pc:sldMk cId="1416719649" sldId="269"/>
            <ac:spMk id="3" creationId="{F8FB112D-8F81-7E5A-7D8E-81CFB850D906}"/>
          </ac:spMkLst>
        </pc:spChg>
        <pc:spChg chg="mod">
          <ac:chgData name="Technol.Corp 櫻庭竜太" userId="f291aa17-b8e0-4fe2-8f83-ae8a96cc9266" providerId="ADAL" clId="{8CCFD446-18B1-40FA-8202-73A48309FE1A}" dt="2025-04-17T06:38:49.888" v="2375"/>
          <ac:spMkLst>
            <pc:docMk/>
            <pc:sldMk cId="1416719649" sldId="269"/>
            <ac:spMk id="6" creationId="{D44B1039-E135-C00F-775B-9C361CBCC248}"/>
          </ac:spMkLst>
        </pc:spChg>
        <pc:spChg chg="mod">
          <ac:chgData name="Technol.Corp 櫻庭竜太" userId="f291aa17-b8e0-4fe2-8f83-ae8a96cc9266" providerId="ADAL" clId="{8CCFD446-18B1-40FA-8202-73A48309FE1A}" dt="2025-04-21T05:08:57.240" v="3074" actId="20577"/>
          <ac:spMkLst>
            <pc:docMk/>
            <pc:sldMk cId="1416719649" sldId="269"/>
            <ac:spMk id="7" creationId="{915DD7B8-1276-5B21-95A2-5FC64CC4E1C9}"/>
          </ac:spMkLst>
        </pc:spChg>
        <pc:spChg chg="add mod">
          <ac:chgData name="Technol.Corp 櫻庭竜太" userId="f291aa17-b8e0-4fe2-8f83-ae8a96cc9266" providerId="ADAL" clId="{8CCFD446-18B1-40FA-8202-73A48309FE1A}" dt="2025-04-17T06:48:05.225" v="2646"/>
          <ac:spMkLst>
            <pc:docMk/>
            <pc:sldMk cId="1416719649" sldId="269"/>
            <ac:spMk id="9" creationId="{51D20485-CDA3-3896-CD4A-41DF1E8EDD03}"/>
          </ac:spMkLst>
        </pc:spChg>
        <pc:spChg chg="add mod">
          <ac:chgData name="Technol.Corp 櫻庭竜太" userId="f291aa17-b8e0-4fe2-8f83-ae8a96cc9266" providerId="ADAL" clId="{8CCFD446-18B1-40FA-8202-73A48309FE1A}" dt="2025-04-17T06:48:05.225" v="2646"/>
          <ac:spMkLst>
            <pc:docMk/>
            <pc:sldMk cId="1416719649" sldId="269"/>
            <ac:spMk id="10" creationId="{BE452250-A674-89AB-0B0E-21DCFA726836}"/>
          </ac:spMkLst>
        </pc:spChg>
        <pc:spChg chg="add mod">
          <ac:chgData name="Technol.Corp 櫻庭竜太" userId="f291aa17-b8e0-4fe2-8f83-ae8a96cc9266" providerId="ADAL" clId="{8CCFD446-18B1-40FA-8202-73A48309FE1A}" dt="2025-04-17T06:49:13.340" v="2647"/>
          <ac:spMkLst>
            <pc:docMk/>
            <pc:sldMk cId="1416719649" sldId="269"/>
            <ac:spMk id="12" creationId="{8D27EF59-06DE-302D-09EA-67CD296697C8}"/>
          </ac:spMkLst>
        </pc:spChg>
        <pc:spChg chg="add mod">
          <ac:chgData name="Technol.Corp 櫻庭竜太" userId="f291aa17-b8e0-4fe2-8f83-ae8a96cc9266" providerId="ADAL" clId="{8CCFD446-18B1-40FA-8202-73A48309FE1A}" dt="2025-04-17T06:49:13.340" v="2647"/>
          <ac:spMkLst>
            <pc:docMk/>
            <pc:sldMk cId="1416719649" sldId="269"/>
            <ac:spMk id="13" creationId="{7A88728F-9E18-B7EF-E8C8-56F421F92BBC}"/>
          </ac:spMkLst>
        </pc:spChg>
        <pc:picChg chg="add mod">
          <ac:chgData name="Technol.Corp 櫻庭竜太" userId="f291aa17-b8e0-4fe2-8f83-ae8a96cc9266" providerId="ADAL" clId="{8CCFD446-18B1-40FA-8202-73A48309FE1A}" dt="2025-04-17T06:48:05.225" v="2646"/>
          <ac:picMkLst>
            <pc:docMk/>
            <pc:sldMk cId="1416719649" sldId="269"/>
            <ac:picMk id="8" creationId="{D31A1EC8-DDEC-70EE-B341-6D9063AF0E82}"/>
          </ac:picMkLst>
        </pc:picChg>
        <pc:picChg chg="add mod">
          <ac:chgData name="Technol.Corp 櫻庭竜太" userId="f291aa17-b8e0-4fe2-8f83-ae8a96cc9266" providerId="ADAL" clId="{8CCFD446-18B1-40FA-8202-73A48309FE1A}" dt="2025-04-17T06:49:13.340" v="2647"/>
          <ac:picMkLst>
            <pc:docMk/>
            <pc:sldMk cId="1416719649" sldId="269"/>
            <ac:picMk id="11" creationId="{43EA4ABB-AA62-5962-B64C-6FAFDD4EC370}"/>
          </ac:picMkLst>
        </pc:picChg>
      </pc:sldChg>
      <pc:sldChg chg="new del">
        <pc:chgData name="Technol.Corp 櫻庭竜太" userId="f291aa17-b8e0-4fe2-8f83-ae8a96cc9266" providerId="ADAL" clId="{8CCFD446-18B1-40FA-8202-73A48309FE1A}" dt="2025-04-17T06:39:01.864" v="2377" actId="680"/>
        <pc:sldMkLst>
          <pc:docMk/>
          <pc:sldMk cId="887089528" sldId="270"/>
        </pc:sldMkLst>
      </pc:sldChg>
      <pc:sldChg chg="addSp modSp new mod">
        <pc:chgData name="Technol.Corp 櫻庭竜太" userId="f291aa17-b8e0-4fe2-8f83-ae8a96cc9266" providerId="ADAL" clId="{8CCFD446-18B1-40FA-8202-73A48309FE1A}" dt="2025-04-21T05:09:04.172" v="3075" actId="20577"/>
        <pc:sldMkLst>
          <pc:docMk/>
          <pc:sldMk cId="2380101174" sldId="270"/>
        </pc:sldMkLst>
        <pc:spChg chg="mod">
          <ac:chgData name="Technol.Corp 櫻庭竜太" userId="f291aa17-b8e0-4fe2-8f83-ae8a96cc9266" providerId="ADAL" clId="{8CCFD446-18B1-40FA-8202-73A48309FE1A}" dt="2025-04-21T05:09:04.172" v="3075" actId="20577"/>
          <ac:spMkLst>
            <pc:docMk/>
            <pc:sldMk cId="2380101174" sldId="270"/>
            <ac:spMk id="2" creationId="{5CC48890-613E-8B4B-4611-24368A426719}"/>
          </ac:spMkLst>
        </pc:spChg>
        <pc:spChg chg="mod">
          <ac:chgData name="Technol.Corp 櫻庭竜太" userId="f291aa17-b8e0-4fe2-8f83-ae8a96cc9266" providerId="ADAL" clId="{8CCFD446-18B1-40FA-8202-73A48309FE1A}" dt="2025-04-17T06:39:46.939" v="2394"/>
          <ac:spMkLst>
            <pc:docMk/>
            <pc:sldMk cId="2380101174" sldId="270"/>
            <ac:spMk id="3" creationId="{22F459CB-0BC5-EEFB-1076-1A746E368771}"/>
          </ac:spMkLst>
        </pc:spChg>
        <pc:spChg chg="mod">
          <ac:chgData name="Technol.Corp 櫻庭竜太" userId="f291aa17-b8e0-4fe2-8f83-ae8a96cc9266" providerId="ADAL" clId="{8CCFD446-18B1-40FA-8202-73A48309FE1A}" dt="2025-04-17T06:40:18.742" v="2426"/>
          <ac:spMkLst>
            <pc:docMk/>
            <pc:sldMk cId="2380101174" sldId="270"/>
            <ac:spMk id="6" creationId="{D42A8A2F-BA2D-1EA5-A5E5-C85320563275}"/>
          </ac:spMkLst>
        </pc:spChg>
        <pc:spChg chg="add mod">
          <ac:chgData name="Technol.Corp 櫻庭竜太" userId="f291aa17-b8e0-4fe2-8f83-ae8a96cc9266" providerId="ADAL" clId="{8CCFD446-18B1-40FA-8202-73A48309FE1A}" dt="2025-04-17T06:50:15.349" v="2654"/>
          <ac:spMkLst>
            <pc:docMk/>
            <pc:sldMk cId="2380101174" sldId="270"/>
            <ac:spMk id="8" creationId="{F9C7AA03-EDDC-D72A-64BC-82F5174E1944}"/>
          </ac:spMkLst>
        </pc:spChg>
        <pc:spChg chg="add mod">
          <ac:chgData name="Technol.Corp 櫻庭竜太" userId="f291aa17-b8e0-4fe2-8f83-ae8a96cc9266" providerId="ADAL" clId="{8CCFD446-18B1-40FA-8202-73A48309FE1A}" dt="2025-04-17T06:50:39.740" v="2655"/>
          <ac:spMkLst>
            <pc:docMk/>
            <pc:sldMk cId="2380101174" sldId="270"/>
            <ac:spMk id="10" creationId="{51C32CD3-0958-A2DC-D42F-8378FC5ED037}"/>
          </ac:spMkLst>
        </pc:spChg>
        <pc:spChg chg="add mod">
          <ac:chgData name="Technol.Corp 櫻庭竜太" userId="f291aa17-b8e0-4fe2-8f83-ae8a96cc9266" providerId="ADAL" clId="{8CCFD446-18B1-40FA-8202-73A48309FE1A}" dt="2025-04-17T06:50:39.740" v="2655"/>
          <ac:spMkLst>
            <pc:docMk/>
            <pc:sldMk cId="2380101174" sldId="270"/>
            <ac:spMk id="11" creationId="{DFE72DCB-7466-5E7E-39FE-BE10E455EC5A}"/>
          </ac:spMkLst>
        </pc:spChg>
        <pc:picChg chg="add mod">
          <ac:chgData name="Technol.Corp 櫻庭竜太" userId="f291aa17-b8e0-4fe2-8f83-ae8a96cc9266" providerId="ADAL" clId="{8CCFD446-18B1-40FA-8202-73A48309FE1A}" dt="2025-04-17T06:50:15.349" v="2654"/>
          <ac:picMkLst>
            <pc:docMk/>
            <pc:sldMk cId="2380101174" sldId="270"/>
            <ac:picMk id="7" creationId="{4C906CD4-A4B2-92CB-608A-4CF17AC402A3}"/>
          </ac:picMkLst>
        </pc:picChg>
        <pc:picChg chg="add mod">
          <ac:chgData name="Technol.Corp 櫻庭竜太" userId="f291aa17-b8e0-4fe2-8f83-ae8a96cc9266" providerId="ADAL" clId="{8CCFD446-18B1-40FA-8202-73A48309FE1A}" dt="2025-04-17T06:50:39.740" v="2655"/>
          <ac:picMkLst>
            <pc:docMk/>
            <pc:sldMk cId="2380101174" sldId="270"/>
            <ac:picMk id="9" creationId="{D6E19AA7-874A-6996-42EF-93C183570795}"/>
          </ac:picMkLst>
        </pc:picChg>
      </pc:sldChg>
      <pc:sldChg chg="addSp modSp new mod">
        <pc:chgData name="Technol.Corp 櫻庭竜太" userId="f291aa17-b8e0-4fe2-8f83-ae8a96cc9266" providerId="ADAL" clId="{8CCFD446-18B1-40FA-8202-73A48309FE1A}" dt="2025-04-21T05:09:10.890" v="3077" actId="20577"/>
        <pc:sldMkLst>
          <pc:docMk/>
          <pc:sldMk cId="1811366460" sldId="271"/>
        </pc:sldMkLst>
        <pc:spChg chg="mod">
          <ac:chgData name="Technol.Corp 櫻庭竜太" userId="f291aa17-b8e0-4fe2-8f83-ae8a96cc9266" providerId="ADAL" clId="{8CCFD446-18B1-40FA-8202-73A48309FE1A}" dt="2025-04-21T05:09:10.890" v="3077" actId="20577"/>
          <ac:spMkLst>
            <pc:docMk/>
            <pc:sldMk cId="1811366460" sldId="271"/>
            <ac:spMk id="2" creationId="{94EB3E83-AFD6-11C4-5E8A-C3369ED95C0F}"/>
          </ac:spMkLst>
        </pc:spChg>
        <pc:spChg chg="mod">
          <ac:chgData name="Technol.Corp 櫻庭竜太" userId="f291aa17-b8e0-4fe2-8f83-ae8a96cc9266" providerId="ADAL" clId="{8CCFD446-18B1-40FA-8202-73A48309FE1A}" dt="2025-04-21T05:09:09.281" v="3076" actId="20577"/>
          <ac:spMkLst>
            <pc:docMk/>
            <pc:sldMk cId="1811366460" sldId="271"/>
            <ac:spMk id="3" creationId="{99AD8B62-A804-6BC7-0E84-C4E16A7404F6}"/>
          </ac:spMkLst>
        </pc:spChg>
        <pc:spChg chg="mod">
          <ac:chgData name="Technol.Corp 櫻庭竜太" userId="f291aa17-b8e0-4fe2-8f83-ae8a96cc9266" providerId="ADAL" clId="{8CCFD446-18B1-40FA-8202-73A48309FE1A}" dt="2025-04-17T06:44:42.472" v="2479"/>
          <ac:spMkLst>
            <pc:docMk/>
            <pc:sldMk cId="1811366460" sldId="271"/>
            <ac:spMk id="6" creationId="{00278F88-6C1F-8B4B-ED65-2BD9CDFB5072}"/>
          </ac:spMkLst>
        </pc:spChg>
        <pc:spChg chg="add mod">
          <ac:chgData name="Technol.Corp 櫻庭竜太" userId="f291aa17-b8e0-4fe2-8f83-ae8a96cc9266" providerId="ADAL" clId="{8CCFD446-18B1-40FA-8202-73A48309FE1A}" dt="2025-04-17T07:33:19.747" v="2695" actId="14100"/>
          <ac:spMkLst>
            <pc:docMk/>
            <pc:sldMk cId="1811366460" sldId="271"/>
            <ac:spMk id="12" creationId="{84F521BA-A077-88F4-5AD7-20A6FDC7D7A2}"/>
          </ac:spMkLst>
        </pc:spChg>
        <pc:spChg chg="add mod">
          <ac:chgData name="Technol.Corp 櫻庭竜太" userId="f291aa17-b8e0-4fe2-8f83-ae8a96cc9266" providerId="ADAL" clId="{8CCFD446-18B1-40FA-8202-73A48309FE1A}" dt="2025-04-17T07:32:59.032" v="2692" actId="14100"/>
          <ac:spMkLst>
            <pc:docMk/>
            <pc:sldMk cId="1811366460" sldId="271"/>
            <ac:spMk id="13" creationId="{64C4C4BB-BB1C-D760-CB2E-51DFE4CCDAFD}"/>
          </ac:spMkLst>
        </pc:spChg>
        <pc:spChg chg="add mod">
          <ac:chgData name="Technol.Corp 櫻庭竜太" userId="f291aa17-b8e0-4fe2-8f83-ae8a96cc9266" providerId="ADAL" clId="{8CCFD446-18B1-40FA-8202-73A48309FE1A}" dt="2025-04-17T07:33:36.012" v="2697" actId="14100"/>
          <ac:spMkLst>
            <pc:docMk/>
            <pc:sldMk cId="1811366460" sldId="271"/>
            <ac:spMk id="14" creationId="{45588318-4EF7-D866-1FD9-52CB4F487150}"/>
          </ac:spMkLst>
        </pc:spChg>
        <pc:spChg chg="add mod">
          <ac:chgData name="Technol.Corp 櫻庭竜太" userId="f291aa17-b8e0-4fe2-8f83-ae8a96cc9266" providerId="ADAL" clId="{8CCFD446-18B1-40FA-8202-73A48309FE1A}" dt="2025-04-17T07:34:06.915" v="2704" actId="14100"/>
          <ac:spMkLst>
            <pc:docMk/>
            <pc:sldMk cId="1811366460" sldId="271"/>
            <ac:spMk id="15" creationId="{CDFF4754-EF0D-2B14-C498-F25E39913D89}"/>
          </ac:spMkLst>
        </pc:spChg>
        <pc:graphicFrameChg chg="add mod modGraphic">
          <ac:chgData name="Technol.Corp 櫻庭竜太" userId="f291aa17-b8e0-4fe2-8f83-ae8a96cc9266" providerId="ADAL" clId="{8CCFD446-18B1-40FA-8202-73A48309FE1A}" dt="2025-04-17T08:04:42.281" v="2883"/>
          <ac:graphicFrameMkLst>
            <pc:docMk/>
            <pc:sldMk cId="1811366460" sldId="271"/>
            <ac:graphicFrameMk id="7" creationId="{8063F756-3914-F9F0-1D89-C952732DA324}"/>
          </ac:graphicFrameMkLst>
        </pc:graphicFrameChg>
        <pc:picChg chg="add mod">
          <ac:chgData name="Technol.Corp 櫻庭竜太" userId="f291aa17-b8e0-4fe2-8f83-ae8a96cc9266" providerId="ADAL" clId="{8CCFD446-18B1-40FA-8202-73A48309FE1A}" dt="2025-04-17T07:32:48.595" v="2690" actId="1076"/>
          <ac:picMkLst>
            <pc:docMk/>
            <pc:sldMk cId="1811366460" sldId="271"/>
            <ac:picMk id="9" creationId="{D565FF8B-D0CE-F138-ACD4-46479C9DFCB2}"/>
          </ac:picMkLst>
        </pc:picChg>
        <pc:picChg chg="add mod">
          <ac:chgData name="Technol.Corp 櫻庭竜太" userId="f291aa17-b8e0-4fe2-8f83-ae8a96cc9266" providerId="ADAL" clId="{8CCFD446-18B1-40FA-8202-73A48309FE1A}" dt="2025-04-17T07:32:09.797" v="2682" actId="1076"/>
          <ac:picMkLst>
            <pc:docMk/>
            <pc:sldMk cId="1811366460" sldId="271"/>
            <ac:picMk id="11" creationId="{307ECDD6-6972-AD2D-F972-2E50D06E4F1D}"/>
          </ac:picMkLst>
        </pc:picChg>
      </pc:sldChg>
      <pc:sldChg chg="addSp modSp new mod">
        <pc:chgData name="Technol.Corp 櫻庭竜太" userId="f291aa17-b8e0-4fe2-8f83-ae8a96cc9266" providerId="ADAL" clId="{8CCFD446-18B1-40FA-8202-73A48309FE1A}" dt="2025-04-21T05:09:15.687" v="3078" actId="20577"/>
        <pc:sldMkLst>
          <pc:docMk/>
          <pc:sldMk cId="2942609619" sldId="272"/>
        </pc:sldMkLst>
        <pc:spChg chg="mod">
          <ac:chgData name="Technol.Corp 櫻庭竜太" userId="f291aa17-b8e0-4fe2-8f83-ae8a96cc9266" providerId="ADAL" clId="{8CCFD446-18B1-40FA-8202-73A48309FE1A}" dt="2025-04-21T05:09:15.687" v="3078" actId="20577"/>
          <ac:spMkLst>
            <pc:docMk/>
            <pc:sldMk cId="2942609619" sldId="272"/>
            <ac:spMk id="2" creationId="{434E872E-3F11-F6D3-41FC-A3D7249E0E56}"/>
          </ac:spMkLst>
        </pc:spChg>
        <pc:spChg chg="mod">
          <ac:chgData name="Technol.Corp 櫻庭竜太" userId="f291aa17-b8e0-4fe2-8f83-ae8a96cc9266" providerId="ADAL" clId="{8CCFD446-18B1-40FA-8202-73A48309FE1A}" dt="2025-04-17T06:46:09.176" v="2534"/>
          <ac:spMkLst>
            <pc:docMk/>
            <pc:sldMk cId="2942609619" sldId="272"/>
            <ac:spMk id="3" creationId="{17988B77-F61C-C24C-45F1-B269233FAEDB}"/>
          </ac:spMkLst>
        </pc:spChg>
        <pc:spChg chg="mod">
          <ac:chgData name="Technol.Corp 櫻庭竜太" userId="f291aa17-b8e0-4fe2-8f83-ae8a96cc9266" providerId="ADAL" clId="{8CCFD446-18B1-40FA-8202-73A48309FE1A}" dt="2025-04-17T06:46:22.664" v="2581"/>
          <ac:spMkLst>
            <pc:docMk/>
            <pc:sldMk cId="2942609619" sldId="272"/>
            <ac:spMk id="6" creationId="{9B61966F-9F58-EA99-593C-F56FF04CC211}"/>
          </ac:spMkLst>
        </pc:spChg>
        <pc:spChg chg="add mod">
          <ac:chgData name="Technol.Corp 櫻庭竜太" userId="f291aa17-b8e0-4fe2-8f83-ae8a96cc9266" providerId="ADAL" clId="{8CCFD446-18B1-40FA-8202-73A48309FE1A}" dt="2025-04-17T07:13:36.745" v="2658"/>
          <ac:spMkLst>
            <pc:docMk/>
            <pc:sldMk cId="2942609619" sldId="272"/>
            <ac:spMk id="9" creationId="{EF4ACE5A-B863-28CA-4C42-156048EEC876}"/>
          </ac:spMkLst>
        </pc:spChg>
        <pc:spChg chg="add mod">
          <ac:chgData name="Technol.Corp 櫻庭竜太" userId="f291aa17-b8e0-4fe2-8f83-ae8a96cc9266" providerId="ADAL" clId="{8CCFD446-18B1-40FA-8202-73A48309FE1A}" dt="2025-04-17T07:34:52.557" v="2708" actId="14100"/>
          <ac:spMkLst>
            <pc:docMk/>
            <pc:sldMk cId="2942609619" sldId="272"/>
            <ac:spMk id="10" creationId="{A328D02E-82C4-A143-9BC0-9B2FBFB2F578}"/>
          </ac:spMkLst>
        </pc:spChg>
        <pc:picChg chg="add mod">
          <ac:chgData name="Technol.Corp 櫻庭竜太" userId="f291aa17-b8e0-4fe2-8f83-ae8a96cc9266" providerId="ADAL" clId="{8CCFD446-18B1-40FA-8202-73A48309FE1A}" dt="2025-04-17T06:53:36.727" v="2657" actId="1076"/>
          <ac:picMkLst>
            <pc:docMk/>
            <pc:sldMk cId="2942609619" sldId="272"/>
            <ac:picMk id="7" creationId="{74422DC9-63A3-8414-772E-A0581BBB52FE}"/>
          </ac:picMkLst>
        </pc:picChg>
        <pc:picChg chg="add mod">
          <ac:chgData name="Technol.Corp 櫻庭竜太" userId="f291aa17-b8e0-4fe2-8f83-ae8a96cc9266" providerId="ADAL" clId="{8CCFD446-18B1-40FA-8202-73A48309FE1A}" dt="2025-04-17T07:13:36.745" v="2658"/>
          <ac:picMkLst>
            <pc:docMk/>
            <pc:sldMk cId="2942609619" sldId="272"/>
            <ac:picMk id="8" creationId="{10B6BCE6-DA1E-DA02-7167-7A3A485CBCAD}"/>
          </ac:picMkLst>
        </pc:picChg>
      </pc:sldChg>
      <pc:sldChg chg="addSp modSp new mod">
        <pc:chgData name="Technol.Corp 櫻庭竜太" userId="f291aa17-b8e0-4fe2-8f83-ae8a96cc9266" providerId="ADAL" clId="{8CCFD446-18B1-40FA-8202-73A48309FE1A}" dt="2025-04-22T05:16:36.767" v="3238"/>
        <pc:sldMkLst>
          <pc:docMk/>
          <pc:sldMk cId="1676567518" sldId="273"/>
        </pc:sldMkLst>
        <pc:spChg chg="mod">
          <ac:chgData name="Technol.Corp 櫻庭竜太" userId="f291aa17-b8e0-4fe2-8f83-ae8a96cc9266" providerId="ADAL" clId="{8CCFD446-18B1-40FA-8202-73A48309FE1A}" dt="2025-04-21T05:09:19.634" v="3079" actId="20577"/>
          <ac:spMkLst>
            <pc:docMk/>
            <pc:sldMk cId="1676567518" sldId="273"/>
            <ac:spMk id="2" creationId="{81ABFA6C-0974-8FB0-A049-B9346312B7CD}"/>
          </ac:spMkLst>
        </pc:spChg>
        <pc:spChg chg="mod">
          <ac:chgData name="Technol.Corp 櫻庭竜太" userId="f291aa17-b8e0-4fe2-8f83-ae8a96cc9266" providerId="ADAL" clId="{8CCFD446-18B1-40FA-8202-73A48309FE1A}" dt="2025-04-17T06:47:06.199" v="2624"/>
          <ac:spMkLst>
            <pc:docMk/>
            <pc:sldMk cId="1676567518" sldId="273"/>
            <ac:spMk id="3" creationId="{E142DBE1-7FF8-BD48-F3FB-E6BD266E494F}"/>
          </ac:spMkLst>
        </pc:spChg>
        <pc:spChg chg="mod">
          <ac:chgData name="Technol.Corp 櫻庭竜太" userId="f291aa17-b8e0-4fe2-8f83-ae8a96cc9266" providerId="ADAL" clId="{8CCFD446-18B1-40FA-8202-73A48309FE1A}" dt="2025-04-22T05:16:36.767" v="3238"/>
          <ac:spMkLst>
            <pc:docMk/>
            <pc:sldMk cId="1676567518" sldId="273"/>
            <ac:spMk id="6" creationId="{9674F846-4C37-287B-2C45-438EBE5227B4}"/>
          </ac:spMkLst>
        </pc:spChg>
        <pc:spChg chg="add mod">
          <ac:chgData name="Technol.Corp 櫻庭竜太" userId="f291aa17-b8e0-4fe2-8f83-ae8a96cc9266" providerId="ADAL" clId="{8CCFD446-18B1-40FA-8202-73A48309FE1A}" dt="2025-04-17T07:55:06.046" v="2762" actId="14100"/>
          <ac:spMkLst>
            <pc:docMk/>
            <pc:sldMk cId="1676567518" sldId="273"/>
            <ac:spMk id="11" creationId="{F4F192CF-9669-0A40-C9A7-D57F2247B963}"/>
          </ac:spMkLst>
        </pc:spChg>
        <pc:spChg chg="add mod">
          <ac:chgData name="Technol.Corp 櫻庭竜太" userId="f291aa17-b8e0-4fe2-8f83-ae8a96cc9266" providerId="ADAL" clId="{8CCFD446-18B1-40FA-8202-73A48309FE1A}" dt="2025-04-17T07:55:29.174" v="2765" actId="1076"/>
          <ac:spMkLst>
            <pc:docMk/>
            <pc:sldMk cId="1676567518" sldId="273"/>
            <ac:spMk id="12" creationId="{74A8D51B-2C18-4F20-B38E-2516FAA6F646}"/>
          </ac:spMkLst>
        </pc:spChg>
        <pc:picChg chg="add mod">
          <ac:chgData name="Technol.Corp 櫻庭竜太" userId="f291aa17-b8e0-4fe2-8f83-ae8a96cc9266" providerId="ADAL" clId="{8CCFD446-18B1-40FA-8202-73A48309FE1A}" dt="2025-04-17T07:54:56.765" v="2760" actId="1076"/>
          <ac:picMkLst>
            <pc:docMk/>
            <pc:sldMk cId="1676567518" sldId="273"/>
            <ac:picMk id="8" creationId="{126968E8-E9F5-D371-8200-E31756F3A7A6}"/>
          </ac:picMkLst>
        </pc:picChg>
        <pc:picChg chg="add mod">
          <ac:chgData name="Technol.Corp 櫻庭竜太" userId="f291aa17-b8e0-4fe2-8f83-ae8a96cc9266" providerId="ADAL" clId="{8CCFD446-18B1-40FA-8202-73A48309FE1A}" dt="2025-04-17T07:54:30.520" v="2756" actId="1076"/>
          <ac:picMkLst>
            <pc:docMk/>
            <pc:sldMk cId="1676567518" sldId="273"/>
            <ac:picMk id="10" creationId="{8155841D-196F-24E0-5702-13812EF5971E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EBDEE5-9EFA-4F17-BC47-BBD98E688FDF}" type="datetimeFigureOut">
              <a:rPr kumimoji="1" lang="ja-JP" altLang="en-US" smtClean="0"/>
              <a:t>2025/4/23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C9D35A-F642-4CD4-A865-22AFABC82CF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436457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4A7C82BE-B527-4BA3-A0E8-B80858307438}" type="datetime1">
              <a:rPr lang="en-US" altLang="ja-JP" smtClean="0"/>
              <a:t>4/23/2025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altLang="ja-JP" cap="none">
                <a:solidFill>
                  <a:schemeClr val="bg1"/>
                </a:solidFill>
              </a:rPr>
              <a:t>Copyright 2024 Technol INC. All Rights Reserved.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15EEB818-06CF-4A8E-AA24-B20996F1D0DE}" type="datetime1">
              <a:rPr lang="en-US" altLang="ja-JP" smtClean="0"/>
              <a:t>4/23/2025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altLang="ja-JP" cap="none"/>
              <a:t>Copyright 2024 Technol INC. All Rights Reserved.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F0ECE-FF3E-4F00-8D7A-72367961747F}" type="datetime1">
              <a:rPr lang="en-US" altLang="ja-JP" smtClean="0"/>
              <a:t>4/23/2025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 altLang="ja-JP" cap="none"/>
              <a:t>Copyright 2024 Technol INC. All Rights Reserved.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5D31CA50-EA78-4B36-8E1E-F9F92CA4CDEB}" type="datetime1">
              <a:rPr lang="en-US" altLang="ja-JP" smtClean="0"/>
              <a:t>4/23/2025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 altLang="ja-JP" cap="none"/>
              <a:t>Copyright 2024 Technol INC. All Rights Reserved.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CBA4B-3BFC-46F1-A2F0-448EA5EEB26B}" type="datetime1">
              <a:rPr lang="en-US" altLang="ja-JP" smtClean="0"/>
              <a:t>4/23/2025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cap="none"/>
              <a:t>Copyright 2024 Technol INC. All Rights Reserved.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DEB3B-3B38-4918-8C59-F4C45A078424}" type="datetime1">
              <a:rPr lang="en-US" altLang="ja-JP" smtClean="0"/>
              <a:t>4/23/2025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cap="none"/>
              <a:t>Copyright 2024 Technol INC. All Rights Reserved.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本文分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315243"/>
            <a:ext cx="11300036" cy="48587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430254"/>
            <a:ext cx="11029616" cy="362767"/>
          </a:xfrm>
        </p:spPr>
        <p:txBody>
          <a:bodyPr>
            <a:noAutofit/>
          </a:bodyPr>
          <a:lstStyle>
            <a:lvl1pPr>
              <a:defRPr sz="2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49B898A8-42F5-D597-11FD-B34A4CC315A4}"/>
              </a:ext>
            </a:extLst>
          </p:cNvPr>
          <p:cNvSpPr txBox="1"/>
          <p:nvPr userDrawn="1"/>
        </p:nvSpPr>
        <p:spPr>
          <a:xfrm>
            <a:off x="575894" y="916124"/>
            <a:ext cx="110296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kumimoji="1" lang="ja-JP" altLang="en-US" sz="1400"/>
          </a:p>
        </p:txBody>
      </p:sp>
      <p:sp>
        <p:nvSpPr>
          <p:cNvPr id="11" name="テキスト プレースホルダー 10">
            <a:extLst>
              <a:ext uri="{FF2B5EF4-FFF2-40B4-BE49-F238E27FC236}">
                <a16:creationId xmlns:a16="http://schemas.microsoft.com/office/drawing/2014/main" id="{3C24DA33-1966-2826-9B5A-459BDB186A6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86490" y="1594208"/>
            <a:ext cx="5509510" cy="4896000"/>
          </a:xfrm>
        </p:spPr>
        <p:txBody>
          <a:bodyPr anchor="t">
            <a:normAutofit/>
          </a:bodyPr>
          <a:lstStyle>
            <a:lvl1pPr marL="0" indent="0">
              <a:buNone/>
              <a:defRPr sz="1400" b="0"/>
            </a:lvl1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12" name="日付プレースホルダー 11">
            <a:extLst>
              <a:ext uri="{FF2B5EF4-FFF2-40B4-BE49-F238E27FC236}">
                <a16:creationId xmlns:a16="http://schemas.microsoft.com/office/drawing/2014/main" id="{036ECC77-795A-F6A7-EBB9-05559C0AD635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391AD58D-98BF-4FA0-BA18-03EB9BFC5F4E}" type="datetime1">
              <a:rPr lang="en-US" altLang="ja-JP" smtClean="0"/>
              <a:t>4/23/2025</a:t>
            </a:fld>
            <a:endParaRPr lang="en-US" dirty="0"/>
          </a:p>
        </p:txBody>
      </p:sp>
      <p:sp>
        <p:nvSpPr>
          <p:cNvPr id="13" name="フッター プレースホルダー 12">
            <a:extLst>
              <a:ext uri="{FF2B5EF4-FFF2-40B4-BE49-F238E27FC236}">
                <a16:creationId xmlns:a16="http://schemas.microsoft.com/office/drawing/2014/main" id="{7E7FAF23-7C2C-3266-663B-2350753080D4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altLang="ja-JP" cap="none"/>
              <a:t>Copyright 2024 Technol INC. All Rights Reserved.</a:t>
            </a:r>
          </a:p>
        </p:txBody>
      </p:sp>
      <p:sp>
        <p:nvSpPr>
          <p:cNvPr id="14" name="スライド番号プレースホルダー 13">
            <a:extLst>
              <a:ext uri="{FF2B5EF4-FFF2-40B4-BE49-F238E27FC236}">
                <a16:creationId xmlns:a16="http://schemas.microsoft.com/office/drawing/2014/main" id="{2769A19C-0B56-D8BB-1698-79B7E8FBF312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テキスト プレースホルダー 10">
            <a:extLst>
              <a:ext uri="{FF2B5EF4-FFF2-40B4-BE49-F238E27FC236}">
                <a16:creationId xmlns:a16="http://schemas.microsoft.com/office/drawing/2014/main" id="{A689B65D-C4FF-62CC-B3A2-D0211F51605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096000" y="1594208"/>
            <a:ext cx="5509510" cy="4904093"/>
          </a:xfrm>
        </p:spPr>
        <p:txBody>
          <a:bodyPr anchor="t">
            <a:normAutofit/>
          </a:bodyPr>
          <a:lstStyle>
            <a:lvl1pPr marL="0" indent="0">
              <a:buNone/>
              <a:defRPr sz="1400" b="0"/>
            </a:lvl1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cxnSp>
        <p:nvCxnSpPr>
          <p:cNvPr id="4" name="直線コネクタ 3">
            <a:extLst>
              <a:ext uri="{FF2B5EF4-FFF2-40B4-BE49-F238E27FC236}">
                <a16:creationId xmlns:a16="http://schemas.microsoft.com/office/drawing/2014/main" id="{F8D8996F-ADBD-DFC1-FB7D-61E2E66F28C3}"/>
              </a:ext>
            </a:extLst>
          </p:cNvPr>
          <p:cNvCxnSpPr>
            <a:cxnSpLocks/>
          </p:cNvCxnSpPr>
          <p:nvPr userDrawn="1"/>
        </p:nvCxnSpPr>
        <p:spPr>
          <a:xfrm>
            <a:off x="5985506" y="1658945"/>
            <a:ext cx="0" cy="475200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53F17E2C-6B70-5DAD-61E6-D05C14CAA0F7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91787" y="899940"/>
            <a:ext cx="11024319" cy="63955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タイトルと本文分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315243"/>
            <a:ext cx="11300036" cy="48587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430254"/>
            <a:ext cx="11029616" cy="362767"/>
          </a:xfrm>
        </p:spPr>
        <p:txBody>
          <a:bodyPr>
            <a:noAutofit/>
          </a:bodyPr>
          <a:lstStyle>
            <a:lvl1pPr>
              <a:defRPr sz="2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49B898A8-42F5-D597-11FD-B34A4CC315A4}"/>
              </a:ext>
            </a:extLst>
          </p:cNvPr>
          <p:cNvSpPr txBox="1"/>
          <p:nvPr userDrawn="1"/>
        </p:nvSpPr>
        <p:spPr>
          <a:xfrm>
            <a:off x="575894" y="916124"/>
            <a:ext cx="110296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kumimoji="1" lang="ja-JP" altLang="en-US" sz="1400"/>
          </a:p>
        </p:txBody>
      </p:sp>
      <p:sp>
        <p:nvSpPr>
          <p:cNvPr id="11" name="テキスト プレースホルダー 10">
            <a:extLst>
              <a:ext uri="{FF2B5EF4-FFF2-40B4-BE49-F238E27FC236}">
                <a16:creationId xmlns:a16="http://schemas.microsoft.com/office/drawing/2014/main" id="{3C24DA33-1966-2826-9B5A-459BDB186A6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86490" y="908032"/>
            <a:ext cx="5509510" cy="5582176"/>
          </a:xfrm>
        </p:spPr>
        <p:txBody>
          <a:bodyPr anchor="t">
            <a:normAutofit/>
          </a:bodyPr>
          <a:lstStyle>
            <a:lvl1pPr marL="0" indent="0">
              <a:buNone/>
              <a:defRPr sz="1400" b="0"/>
            </a:lvl1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12" name="日付プレースホルダー 11">
            <a:extLst>
              <a:ext uri="{FF2B5EF4-FFF2-40B4-BE49-F238E27FC236}">
                <a16:creationId xmlns:a16="http://schemas.microsoft.com/office/drawing/2014/main" id="{036ECC77-795A-F6A7-EBB9-05559C0AD635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391AD58D-98BF-4FA0-BA18-03EB9BFC5F4E}" type="datetime1">
              <a:rPr lang="en-US" altLang="ja-JP" smtClean="0"/>
              <a:t>4/23/2025</a:t>
            </a:fld>
            <a:endParaRPr lang="en-US" dirty="0"/>
          </a:p>
        </p:txBody>
      </p:sp>
      <p:sp>
        <p:nvSpPr>
          <p:cNvPr id="13" name="フッター プレースホルダー 12">
            <a:extLst>
              <a:ext uri="{FF2B5EF4-FFF2-40B4-BE49-F238E27FC236}">
                <a16:creationId xmlns:a16="http://schemas.microsoft.com/office/drawing/2014/main" id="{7E7FAF23-7C2C-3266-663B-2350753080D4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altLang="ja-JP" cap="none"/>
              <a:t>Copyright 2024 Technol INC. All Rights Reserved.</a:t>
            </a:r>
          </a:p>
        </p:txBody>
      </p:sp>
      <p:sp>
        <p:nvSpPr>
          <p:cNvPr id="14" name="スライド番号プレースホルダー 13">
            <a:extLst>
              <a:ext uri="{FF2B5EF4-FFF2-40B4-BE49-F238E27FC236}">
                <a16:creationId xmlns:a16="http://schemas.microsoft.com/office/drawing/2014/main" id="{2769A19C-0B56-D8BB-1698-79B7E8FBF312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テキスト プレースホルダー 10">
            <a:extLst>
              <a:ext uri="{FF2B5EF4-FFF2-40B4-BE49-F238E27FC236}">
                <a16:creationId xmlns:a16="http://schemas.microsoft.com/office/drawing/2014/main" id="{A689B65D-C4FF-62CC-B3A2-D0211F51605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096000" y="916124"/>
            <a:ext cx="5509510" cy="5582177"/>
          </a:xfrm>
        </p:spPr>
        <p:txBody>
          <a:bodyPr anchor="t">
            <a:normAutofit/>
          </a:bodyPr>
          <a:lstStyle>
            <a:lvl1pPr marL="0" indent="0">
              <a:buNone/>
              <a:defRPr sz="1400" b="0"/>
            </a:lvl1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cxnSp>
        <p:nvCxnSpPr>
          <p:cNvPr id="4" name="直線コネクタ 3">
            <a:extLst>
              <a:ext uri="{FF2B5EF4-FFF2-40B4-BE49-F238E27FC236}">
                <a16:creationId xmlns:a16="http://schemas.microsoft.com/office/drawing/2014/main" id="{F8D8996F-ADBD-DFC1-FB7D-61E2E66F28C3}"/>
              </a:ext>
            </a:extLst>
          </p:cNvPr>
          <p:cNvCxnSpPr>
            <a:cxnSpLocks/>
          </p:cNvCxnSpPr>
          <p:nvPr userDrawn="1"/>
        </p:nvCxnSpPr>
        <p:spPr>
          <a:xfrm>
            <a:off x="6009782" y="972768"/>
            <a:ext cx="0" cy="543600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300972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タイトルと本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315243"/>
            <a:ext cx="11300036" cy="48587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430254"/>
            <a:ext cx="11029616" cy="362767"/>
          </a:xfrm>
        </p:spPr>
        <p:txBody>
          <a:bodyPr>
            <a:noAutofit/>
          </a:bodyPr>
          <a:lstStyle>
            <a:lvl1pPr>
              <a:defRPr sz="2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49B898A8-42F5-D597-11FD-B34A4CC315A4}"/>
              </a:ext>
            </a:extLst>
          </p:cNvPr>
          <p:cNvSpPr txBox="1"/>
          <p:nvPr userDrawn="1"/>
        </p:nvSpPr>
        <p:spPr>
          <a:xfrm>
            <a:off x="575894" y="916124"/>
            <a:ext cx="110296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kumimoji="1" lang="ja-JP" altLang="en-US" sz="1400"/>
          </a:p>
        </p:txBody>
      </p:sp>
      <p:sp>
        <p:nvSpPr>
          <p:cNvPr id="11" name="テキスト プレースホルダー 10">
            <a:extLst>
              <a:ext uri="{FF2B5EF4-FFF2-40B4-BE49-F238E27FC236}">
                <a16:creationId xmlns:a16="http://schemas.microsoft.com/office/drawing/2014/main" id="{3C24DA33-1966-2826-9B5A-459BDB186A6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86490" y="916123"/>
            <a:ext cx="11029616" cy="5574085"/>
          </a:xfrm>
        </p:spPr>
        <p:txBody>
          <a:bodyPr anchor="t">
            <a:normAutofit/>
          </a:bodyPr>
          <a:lstStyle>
            <a:lvl1pPr marL="0" indent="0">
              <a:buNone/>
              <a:defRPr sz="1400" b="0"/>
            </a:lvl1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12" name="日付プレースホルダー 11">
            <a:extLst>
              <a:ext uri="{FF2B5EF4-FFF2-40B4-BE49-F238E27FC236}">
                <a16:creationId xmlns:a16="http://schemas.microsoft.com/office/drawing/2014/main" id="{036ECC77-795A-F6A7-EBB9-05559C0AD635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391AD58D-98BF-4FA0-BA18-03EB9BFC5F4E}" type="datetime1">
              <a:rPr lang="en-US" altLang="ja-JP" smtClean="0"/>
              <a:t>4/23/2025</a:t>
            </a:fld>
            <a:endParaRPr lang="en-US" dirty="0"/>
          </a:p>
        </p:txBody>
      </p:sp>
      <p:sp>
        <p:nvSpPr>
          <p:cNvPr id="13" name="フッター プレースホルダー 12">
            <a:extLst>
              <a:ext uri="{FF2B5EF4-FFF2-40B4-BE49-F238E27FC236}">
                <a16:creationId xmlns:a16="http://schemas.microsoft.com/office/drawing/2014/main" id="{7E7FAF23-7C2C-3266-663B-2350753080D4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altLang="ja-JP" cap="none"/>
              <a:t>Copyright 2024 Technol INC. All Rights Reserved.</a:t>
            </a:r>
          </a:p>
        </p:txBody>
      </p:sp>
      <p:sp>
        <p:nvSpPr>
          <p:cNvPr id="14" name="スライド番号プレースホルダー 13">
            <a:extLst>
              <a:ext uri="{FF2B5EF4-FFF2-40B4-BE49-F238E27FC236}">
                <a16:creationId xmlns:a16="http://schemas.microsoft.com/office/drawing/2014/main" id="{2769A19C-0B56-D8BB-1698-79B7E8FBF312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9093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2A87D-09A3-4BD8-9C7C-25218D25ED5B}" type="datetime1">
              <a:rPr lang="en-US" altLang="ja-JP" smtClean="0"/>
              <a:t>4/23/2025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cap="none"/>
              <a:t>Copyright 2024 Technol INC. All Rights Reserved.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373352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004231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6498301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391AD58D-98BF-4FA0-BA18-03EB9BFC5F4E}" type="datetime1">
              <a:rPr lang="en-US" altLang="ja-JP" smtClean="0"/>
              <a:t>4/23/2025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6493975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 altLang="ja-JP" cap="none"/>
              <a:t>Copyright 2024 Technol INC. All Rights Reserved.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6498301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125428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121871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125428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8" r:id="rId7"/>
    <p:sldLayoutId id="2147483657" r:id="rId8"/>
    <p:sldLayoutId id="2147483655" r:id="rId9"/>
    <p:sldLayoutId id="2147483656" r:id="rId10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kumimoji="1"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kumimoji="1"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kumimoji="1"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kumimoji="1"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kumimoji="1"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kumimoji="1"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kumimoji="1"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kumimoji="1"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kumimoji="1"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" Target="slide3.xml"/><Relationship Id="rId1" Type="http://schemas.openxmlformats.org/officeDocument/2006/relationships/slideLayout" Target="../slideLayouts/slideLayout8.xml"/><Relationship Id="rId6" Type="http://schemas.openxmlformats.org/officeDocument/2006/relationships/slide" Target="slide14.xml"/><Relationship Id="rId5" Type="http://schemas.openxmlformats.org/officeDocument/2006/relationships/slide" Target="slide9.xml"/><Relationship Id="rId4" Type="http://schemas.openxmlformats.org/officeDocument/2006/relationships/slide" Target="slide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52F7E20-C909-A474-CDEE-B5C181F3EE8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en-US" altLang="ja-JP" dirty="0" err="1"/>
              <a:t>MRB</a:t>
            </a:r>
            <a:r>
              <a:rPr kumimoji="1" lang="ja-JP" altLang="en-US"/>
              <a:t>操作マニュアル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9877EF89-703B-1BE4-9FE9-7A3B7B3691C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en-US" altLang="ja-JP"/>
              <a:t>WAN</a:t>
            </a:r>
            <a:r>
              <a:rPr kumimoji="1" lang="ja-JP" altLang="en-US"/>
              <a:t>設定</a:t>
            </a:r>
          </a:p>
        </p:txBody>
      </p:sp>
    </p:spTree>
    <p:extLst>
      <p:ext uri="{BB962C8B-B14F-4D97-AF65-F5344CB8AC3E}">
        <p14:creationId xmlns:p14="http://schemas.microsoft.com/office/powerpoint/2010/main" val="7263907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8F81C70-AEF7-6F57-CE2B-8B989E187D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4464F80-428D-7EEE-8299-0BD44B3E620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kumimoji="1" lang="ja-JP" altLang="en-US"/>
              <a:t>③　</a:t>
            </a:r>
            <a:r>
              <a:rPr lang="ja-JP" altLang="en-US"/>
              <a:t>「</a:t>
            </a:r>
            <a:r>
              <a:rPr kumimoji="1" lang="en-US" altLang="ja-JP"/>
              <a:t>IPv6</a:t>
            </a:r>
            <a:r>
              <a:rPr kumimoji="1" lang="ja-JP" altLang="en-US"/>
              <a:t>設定</a:t>
            </a:r>
            <a:r>
              <a:rPr lang="ja-JP" altLang="en-US"/>
              <a:t>」</a:t>
            </a:r>
            <a:r>
              <a:rPr kumimoji="1" lang="ja-JP" altLang="en-US"/>
              <a:t>をクリックします</a:t>
            </a:r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28877A02-4D05-63E3-933A-BAA7D792C425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altLang="ja-JP" cap="none"/>
              <a:t>Copyright 2024 Technol INC. All Rights Reserved.</a:t>
            </a: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0C8FD3F3-B5F2-571A-97F5-D5AA0CDD3425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6" name="テキスト プレースホルダー 5">
            <a:extLst>
              <a:ext uri="{FF2B5EF4-FFF2-40B4-BE49-F238E27FC236}">
                <a16:creationId xmlns:a16="http://schemas.microsoft.com/office/drawing/2014/main" id="{E0DDAA51-7F08-96A3-135D-6B21183FF764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kumimoji="1" lang="ja-JP" altLang="en-US"/>
              <a:t>④　ラジオボタンから</a:t>
            </a:r>
            <a:r>
              <a:rPr lang="ja-JP" altLang="en-US"/>
              <a:t>「</a:t>
            </a:r>
            <a:r>
              <a:rPr kumimoji="1" lang="ja-JP" altLang="en-US"/>
              <a:t>自動</a:t>
            </a:r>
            <a:r>
              <a:rPr kumimoji="1" lang="en-US" altLang="ja-JP"/>
              <a:t>SLAAC</a:t>
            </a:r>
            <a:r>
              <a:rPr kumimoji="1" lang="ja-JP" altLang="en-US"/>
              <a:t>」を選択し、</a:t>
            </a:r>
            <a:endParaRPr kumimoji="1" lang="en-US" altLang="ja-JP"/>
          </a:p>
          <a:p>
            <a:pPr indent="361950">
              <a:lnSpc>
                <a:spcPts val="1200"/>
              </a:lnSpc>
            </a:pPr>
            <a:r>
              <a:rPr lang="ja-JP" altLang="en-US"/>
              <a:t>「</a:t>
            </a:r>
            <a:r>
              <a:rPr kumimoji="1" lang="en-US" altLang="ja-JP"/>
              <a:t>IPv6</a:t>
            </a:r>
            <a:r>
              <a:rPr kumimoji="1" lang="ja-JP" altLang="en-US"/>
              <a:t>トンネル</a:t>
            </a:r>
            <a:r>
              <a:rPr lang="ja-JP" altLang="en-US"/>
              <a:t>」</a:t>
            </a:r>
            <a:r>
              <a:rPr kumimoji="1" lang="ja-JP" altLang="en-US"/>
              <a:t>をクリックします</a:t>
            </a:r>
          </a:p>
        </p:txBody>
      </p:sp>
      <p:pic>
        <p:nvPicPr>
          <p:cNvPr id="8" name="図 7" descr="グラフィカル ユーザー インターフェイス, アプリケーション&#10;&#10;AI によって生成されたコンテンツは間違っている可能性があります。">
            <a:extLst>
              <a:ext uri="{FF2B5EF4-FFF2-40B4-BE49-F238E27FC236}">
                <a16:creationId xmlns:a16="http://schemas.microsoft.com/office/drawing/2014/main" id="{BD079B87-E07A-A10D-DE49-361E3273951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1245" y="1409785"/>
            <a:ext cx="3600000" cy="2724562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884CFF13-E59E-F366-B460-88FC5103EBE3}"/>
              </a:ext>
            </a:extLst>
          </p:cNvPr>
          <p:cNvSpPr/>
          <p:nvPr/>
        </p:nvSpPr>
        <p:spPr>
          <a:xfrm>
            <a:off x="4318000" y="2963068"/>
            <a:ext cx="457200" cy="117475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1" name="図 10" descr="グラフィカル ユーザー インターフェイス, テキスト, アプリケーション, メール&#10;&#10;AI によって生成されたコンテンツは間違っている可能性があります。">
            <a:extLst>
              <a:ext uri="{FF2B5EF4-FFF2-40B4-BE49-F238E27FC236}">
                <a16:creationId xmlns:a16="http://schemas.microsoft.com/office/drawing/2014/main" id="{94996C39-B193-5100-5AEC-42D0FC4C8D6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50755" y="1671254"/>
            <a:ext cx="3600000" cy="2701101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78540076-ECA0-E0B3-1027-DF1E8E7A4DAA}"/>
              </a:ext>
            </a:extLst>
          </p:cNvPr>
          <p:cNvSpPr/>
          <p:nvPr/>
        </p:nvSpPr>
        <p:spPr>
          <a:xfrm>
            <a:off x="8164955" y="2429668"/>
            <a:ext cx="537720" cy="117475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CDE27BB8-F1D0-7FA0-1EE9-5983EFE6B732}"/>
              </a:ext>
            </a:extLst>
          </p:cNvPr>
          <p:cNvSpPr/>
          <p:nvPr/>
        </p:nvSpPr>
        <p:spPr>
          <a:xfrm>
            <a:off x="9603229" y="3977481"/>
            <a:ext cx="669483" cy="117475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50938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F7A485E-F1A8-4650-A8AC-58FB9E5017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B82BB95-1F04-EE15-337B-CDC61C6C43F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kumimoji="1" lang="ja-JP" altLang="en-US"/>
              <a:t>⑤　プルダウンメニューから</a:t>
            </a:r>
            <a:r>
              <a:rPr kumimoji="1" lang="en-US" altLang="ja-JP"/>
              <a:t>『</a:t>
            </a:r>
            <a:r>
              <a:rPr kumimoji="1" lang="ja-JP" altLang="en-US"/>
              <a:t>「</a:t>
            </a:r>
            <a:r>
              <a:rPr kumimoji="1" lang="en-US" altLang="ja-JP"/>
              <a:t>v6</a:t>
            </a:r>
            <a:r>
              <a:rPr kumimoji="1" lang="ja-JP" altLang="en-US"/>
              <a:t>プラス」固定</a:t>
            </a:r>
            <a:r>
              <a:rPr kumimoji="1" lang="en-US" altLang="ja-JP"/>
              <a:t>IP</a:t>
            </a:r>
            <a:r>
              <a:rPr kumimoji="1" lang="ja-JP" altLang="en-US"/>
              <a:t>サービス</a:t>
            </a:r>
            <a:r>
              <a:rPr kumimoji="1" lang="en-US" altLang="ja-JP"/>
              <a:t>』</a:t>
            </a:r>
            <a:r>
              <a:rPr kumimoji="1" lang="ja-JP" altLang="en-US"/>
              <a:t>を</a:t>
            </a:r>
            <a:endParaRPr kumimoji="1" lang="en-US" altLang="ja-JP"/>
          </a:p>
          <a:p>
            <a:pPr indent="361950">
              <a:lnSpc>
                <a:spcPts val="1200"/>
              </a:lnSpc>
            </a:pPr>
            <a:r>
              <a:rPr kumimoji="1" lang="ja-JP" altLang="en-US"/>
              <a:t>選択し、</a:t>
            </a:r>
            <a:r>
              <a:rPr lang="ja-JP" altLang="en-US"/>
              <a:t>「</a:t>
            </a:r>
            <a:r>
              <a:rPr kumimoji="1" lang="ja-JP" altLang="en-US"/>
              <a:t>次へ</a:t>
            </a:r>
            <a:r>
              <a:rPr lang="ja-JP" altLang="en-US"/>
              <a:t>」</a:t>
            </a:r>
            <a:r>
              <a:rPr kumimoji="1" lang="ja-JP" altLang="en-US"/>
              <a:t>をクリックします</a:t>
            </a:r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521B7245-9783-A1FA-B96E-2A4B2FA4E318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altLang="ja-JP" cap="none"/>
              <a:t>Copyright 2024 Technol INC. All Rights Reserved.</a:t>
            </a: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D6149AE9-6BB0-2E12-D292-3530CB505CA6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6" name="テキスト プレースホルダー 5">
            <a:extLst>
              <a:ext uri="{FF2B5EF4-FFF2-40B4-BE49-F238E27FC236}">
                <a16:creationId xmlns:a16="http://schemas.microsoft.com/office/drawing/2014/main" id="{530E6AE2-1D26-BEC0-3E12-AC0ECDA19F59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kumimoji="1" lang="ja-JP" altLang="en-US"/>
              <a:t>⑥　各入力欄に情報を入力し、</a:t>
            </a:r>
            <a:r>
              <a:rPr lang="ja-JP" altLang="en-US"/>
              <a:t>「</a:t>
            </a:r>
            <a:r>
              <a:rPr kumimoji="1" lang="ja-JP" altLang="en-US"/>
              <a:t>次へ</a:t>
            </a:r>
            <a:r>
              <a:rPr lang="ja-JP" altLang="en-US"/>
              <a:t>」</a:t>
            </a:r>
            <a:r>
              <a:rPr kumimoji="1" lang="ja-JP" altLang="en-US"/>
              <a:t>をクリックします</a:t>
            </a:r>
            <a:br>
              <a:rPr kumimoji="1" lang="en-US" altLang="ja-JP"/>
            </a:br>
            <a:r>
              <a:rPr kumimoji="1" lang="ja-JP" altLang="en-US"/>
              <a:t>　　尚、入力情報は下表を参照ください</a:t>
            </a:r>
            <a:endParaRPr lang="en-US" altLang="ja-JP"/>
          </a:p>
        </p:txBody>
      </p:sp>
      <p:graphicFrame>
        <p:nvGraphicFramePr>
          <p:cNvPr id="11" name="表 10">
            <a:extLst>
              <a:ext uri="{FF2B5EF4-FFF2-40B4-BE49-F238E27FC236}">
                <a16:creationId xmlns:a16="http://schemas.microsoft.com/office/drawing/2014/main" id="{77C14ED2-6BBB-08DC-9DB4-3BE6925A751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6863476"/>
              </p:ext>
            </p:extLst>
          </p:nvPr>
        </p:nvGraphicFramePr>
        <p:xfrm>
          <a:off x="6496557" y="4336137"/>
          <a:ext cx="4708395" cy="1896293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782062">
                  <a:extLst>
                    <a:ext uri="{9D8B030D-6E8A-4147-A177-3AD203B41FA5}">
                      <a16:colId xmlns:a16="http://schemas.microsoft.com/office/drawing/2014/main" val="47870710"/>
                    </a:ext>
                  </a:extLst>
                </a:gridCol>
                <a:gridCol w="2926333">
                  <a:extLst>
                    <a:ext uri="{9D8B030D-6E8A-4147-A177-3AD203B41FA5}">
                      <a16:colId xmlns:a16="http://schemas.microsoft.com/office/drawing/2014/main" val="3718193507"/>
                    </a:ext>
                  </a:extLst>
                </a:gridCol>
              </a:tblGrid>
              <a:tr h="315402">
                <a:tc>
                  <a:txBody>
                    <a:bodyPr/>
                    <a:lstStyle/>
                    <a:p>
                      <a:r>
                        <a:rPr kumimoji="1" lang="ja-JP" altLang="en-US" sz="1200" b="0"/>
                        <a:t>固定アドレス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b="0"/>
                        <a:t>IPv4</a:t>
                      </a:r>
                      <a:r>
                        <a:rPr kumimoji="1" lang="ja-JP" altLang="en-US" sz="1200" b="0"/>
                        <a:t>グローバルアドレス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6692031"/>
                  </a:ext>
                </a:extLst>
              </a:tr>
              <a:tr h="319283">
                <a:tc>
                  <a:txBody>
                    <a:bodyPr/>
                    <a:lstStyle/>
                    <a:p>
                      <a:r>
                        <a:rPr kumimoji="1" lang="ja-JP" altLang="en-US" sz="1200"/>
                        <a:t>インターフェース</a:t>
                      </a:r>
                      <a:r>
                        <a:rPr kumimoji="1" lang="en-US" altLang="ja-JP" sz="1200"/>
                        <a:t>ID</a:t>
                      </a:r>
                      <a:endParaRPr kumimoji="1" lang="ja-JP" altLang="en-US" sz="120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/>
                        <a:t>インターフェース</a:t>
                      </a:r>
                      <a:r>
                        <a:rPr kumimoji="1" lang="en-US" altLang="ja-JP" sz="1200"/>
                        <a:t>ID</a:t>
                      </a:r>
                      <a:endParaRPr kumimoji="1" lang="ja-JP" altLang="en-US" sz="120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9973110"/>
                  </a:ext>
                </a:extLst>
              </a:tr>
              <a:tr h="315402">
                <a:tc>
                  <a:txBody>
                    <a:bodyPr/>
                    <a:lstStyle/>
                    <a:p>
                      <a:r>
                        <a:rPr kumimoji="1" lang="en-US" altLang="ja-JP" sz="1200"/>
                        <a:t>BR</a:t>
                      </a:r>
                      <a:r>
                        <a:rPr kumimoji="1" lang="ja-JP" altLang="en-US" sz="1200"/>
                        <a:t>アドレス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/>
                        <a:t>BR</a:t>
                      </a:r>
                      <a:r>
                        <a:rPr kumimoji="1" lang="ja-JP" altLang="en-US" sz="1200"/>
                        <a:t>の</a:t>
                      </a:r>
                      <a:r>
                        <a:rPr kumimoji="1" lang="en-US" altLang="ja-JP" sz="1200"/>
                        <a:t>IPv6</a:t>
                      </a:r>
                      <a:r>
                        <a:rPr kumimoji="1" lang="ja-JP" altLang="en-US" sz="1200"/>
                        <a:t>アドレス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8170059"/>
                  </a:ext>
                </a:extLst>
              </a:tr>
              <a:tr h="315402">
                <a:tc>
                  <a:txBody>
                    <a:bodyPr/>
                    <a:lstStyle/>
                    <a:p>
                      <a:r>
                        <a:rPr kumimoji="1" lang="ja-JP" altLang="en-US" sz="1200"/>
                        <a:t>再設定</a:t>
                      </a:r>
                      <a:r>
                        <a:rPr kumimoji="1" lang="en-US" altLang="ja-JP" sz="1200"/>
                        <a:t>URL</a:t>
                      </a:r>
                      <a:endParaRPr kumimoji="1" lang="ja-JP" altLang="en-US" sz="120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/>
                        <a:t>アップデートサーバーの</a:t>
                      </a:r>
                      <a:r>
                        <a:rPr kumimoji="1" lang="en-US" altLang="ja-JP" sz="1200"/>
                        <a:t>URL</a:t>
                      </a:r>
                      <a:endParaRPr kumimoji="1" lang="ja-JP" altLang="en-US" sz="120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7787557"/>
                  </a:ext>
                </a:extLst>
              </a:tr>
              <a:tr h="315402">
                <a:tc>
                  <a:txBody>
                    <a:bodyPr/>
                    <a:lstStyle/>
                    <a:p>
                      <a:r>
                        <a:rPr kumimoji="1" lang="ja-JP" altLang="en-US" sz="1200"/>
                        <a:t>再設定ユーザ</a:t>
                      </a:r>
                      <a:r>
                        <a:rPr kumimoji="1" lang="en-US" altLang="ja-JP" sz="1200"/>
                        <a:t>ID</a:t>
                      </a:r>
                      <a:endParaRPr kumimoji="1" lang="ja-JP" altLang="en-US" sz="120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/>
                        <a:t>ユーザ名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7893352"/>
                  </a:ext>
                </a:extLst>
              </a:tr>
              <a:tr h="315402">
                <a:tc>
                  <a:txBody>
                    <a:bodyPr/>
                    <a:lstStyle/>
                    <a:p>
                      <a:r>
                        <a:rPr kumimoji="1" lang="ja-JP" altLang="en-US" sz="1200"/>
                        <a:t>再設定パスワード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/>
                        <a:t>パスワード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63984"/>
                  </a:ext>
                </a:extLst>
              </a:tr>
            </a:tbl>
          </a:graphicData>
        </a:graphic>
      </p:graphicFrame>
      <p:pic>
        <p:nvPicPr>
          <p:cNvPr id="8" name="図 7" descr="グラフィカル ユーザー インターフェイス, テキスト, アプリケーション&#10;&#10;AI によって生成されたコンテンツは間違っている可能性があります。">
            <a:extLst>
              <a:ext uri="{FF2B5EF4-FFF2-40B4-BE49-F238E27FC236}">
                <a16:creationId xmlns:a16="http://schemas.microsoft.com/office/drawing/2014/main" id="{C34EDAE8-B840-2C8E-8C4D-1B18598CBF7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38596" y="1715352"/>
            <a:ext cx="3600000" cy="2733499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5622ADBD-850C-C0CA-DF8C-1D5C591DEB90}"/>
              </a:ext>
            </a:extLst>
          </p:cNvPr>
          <p:cNvSpPr/>
          <p:nvPr/>
        </p:nvSpPr>
        <p:spPr>
          <a:xfrm>
            <a:off x="3552824" y="2280443"/>
            <a:ext cx="904875" cy="100807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D6C42353-6F99-20F9-5624-3A95E23A8796}"/>
              </a:ext>
            </a:extLst>
          </p:cNvPr>
          <p:cNvSpPr/>
          <p:nvPr/>
        </p:nvSpPr>
        <p:spPr>
          <a:xfrm>
            <a:off x="4381500" y="2839977"/>
            <a:ext cx="203200" cy="117475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3" name="図 12" descr="グラフィカル ユーザー インターフェイス, アプリケーション&#10;&#10;AI によって生成されたコンテンツは間違っている可能性があります。">
            <a:extLst>
              <a:ext uri="{FF2B5EF4-FFF2-40B4-BE49-F238E27FC236}">
                <a16:creationId xmlns:a16="http://schemas.microsoft.com/office/drawing/2014/main" id="{386FF46F-BFC4-CC00-B4FC-D26FCB504CA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50755" y="1715352"/>
            <a:ext cx="3600000" cy="2402963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82F7B806-726F-9555-22B3-9600B6FF9FCD}"/>
              </a:ext>
            </a:extLst>
          </p:cNvPr>
          <p:cNvSpPr/>
          <p:nvPr/>
        </p:nvSpPr>
        <p:spPr>
          <a:xfrm>
            <a:off x="8048624" y="2404000"/>
            <a:ext cx="2509676" cy="126122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1B285328-D219-4E70-B95D-B53A14365655}"/>
              </a:ext>
            </a:extLst>
          </p:cNvPr>
          <p:cNvSpPr/>
          <p:nvPr/>
        </p:nvSpPr>
        <p:spPr>
          <a:xfrm>
            <a:off x="9896474" y="3739295"/>
            <a:ext cx="200026" cy="117475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82024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704E4E2-0BCA-8D1F-BA9E-044BCC3BDF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5705340-FCFB-2F40-4744-BE4A429BDF7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kumimoji="1" lang="ja-JP" altLang="en-US"/>
              <a:t>⑦　「次へ」をクリックします</a:t>
            </a:r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A6A40E69-D5E9-90F8-7B5C-ED11B04FA96B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altLang="ja-JP" cap="none"/>
              <a:t>Copyright 2024 Technol INC. All Rights Reserved.</a:t>
            </a: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3A2B5D91-4AE7-C3CE-5EEC-D0B87F00615F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6" name="テキスト プレースホルダー 5">
            <a:extLst>
              <a:ext uri="{FF2B5EF4-FFF2-40B4-BE49-F238E27FC236}">
                <a16:creationId xmlns:a16="http://schemas.microsoft.com/office/drawing/2014/main" id="{C678C050-2C81-CDC2-A0F1-60A6957E4ACA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kumimoji="1" lang="ja-JP" altLang="en-US"/>
              <a:t>⑧　「次へ」をクリックします</a:t>
            </a:r>
          </a:p>
        </p:txBody>
      </p:sp>
      <p:pic>
        <p:nvPicPr>
          <p:cNvPr id="7" name="図 6" descr="グラフィカル ユーザー インターフェイス, テキスト, アプリケーション, メール&#10;&#10;AI によって生成されたコンテンツは間違っている可能性があります。">
            <a:extLst>
              <a:ext uri="{FF2B5EF4-FFF2-40B4-BE49-F238E27FC236}">
                <a16:creationId xmlns:a16="http://schemas.microsoft.com/office/drawing/2014/main" id="{896BB173-14E7-F93D-7C79-C7EAB48908F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38596" y="1429954"/>
            <a:ext cx="3600000" cy="2701101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1A7CAD02-066A-7FC2-4C21-C9416F648512}"/>
              </a:ext>
            </a:extLst>
          </p:cNvPr>
          <p:cNvSpPr/>
          <p:nvPr/>
        </p:nvSpPr>
        <p:spPr>
          <a:xfrm>
            <a:off x="4095750" y="3543301"/>
            <a:ext cx="664369" cy="111346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9" name="図 8" descr="グラフィカル ユーザー インターフェイス, テキスト, メール&#10;&#10;AI によって生成されたコンテンツは間違っている可能性があります。">
            <a:extLst>
              <a:ext uri="{FF2B5EF4-FFF2-40B4-BE49-F238E27FC236}">
                <a16:creationId xmlns:a16="http://schemas.microsoft.com/office/drawing/2014/main" id="{F00CA7E6-5B7B-76B2-2BBF-8E0D97504F48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t="1681"/>
          <a:stretch/>
        </p:blipFill>
        <p:spPr>
          <a:xfrm>
            <a:off x="7048106" y="1429954"/>
            <a:ext cx="3600000" cy="2708228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61AE9488-A472-3E39-A524-DF1F24ED95DD}"/>
              </a:ext>
            </a:extLst>
          </p:cNvPr>
          <p:cNvSpPr/>
          <p:nvPr/>
        </p:nvSpPr>
        <p:spPr>
          <a:xfrm>
            <a:off x="9650939" y="3087154"/>
            <a:ext cx="445293" cy="111557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07830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AE90866-F47D-0629-F9D1-D3DF6C8C4C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EB15FF3-D6D2-FDDB-3288-B7366F9252C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kumimoji="1" lang="ja-JP" altLang="en-US"/>
              <a:t>⑨　「次へ」をクリックします</a:t>
            </a:r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F6F6109C-D321-A92D-CE96-252075304D24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altLang="ja-JP" cap="none"/>
              <a:t>Copyright 2024 Technol INC. All Rights Reserved.</a:t>
            </a: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C6647EF3-3DFB-BF93-80CD-C2852CE093EB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6" name="テキスト プレースホルダー 5">
            <a:extLst>
              <a:ext uri="{FF2B5EF4-FFF2-40B4-BE49-F238E27FC236}">
                <a16:creationId xmlns:a16="http://schemas.microsoft.com/office/drawing/2014/main" id="{E38FE719-22D3-C6FE-CFDD-445529E8BEE9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kumimoji="1" lang="ja-JP" altLang="en-US"/>
              <a:t>⑩　内容を確認し、</a:t>
            </a:r>
            <a:r>
              <a:rPr lang="ja-JP" altLang="en-US"/>
              <a:t>問題がなければ「</a:t>
            </a:r>
            <a:r>
              <a:rPr kumimoji="1" lang="ja-JP" altLang="en-US"/>
              <a:t>確認</a:t>
            </a:r>
            <a:r>
              <a:rPr lang="ja-JP" altLang="en-US"/>
              <a:t>」</a:t>
            </a:r>
            <a:r>
              <a:rPr kumimoji="1" lang="ja-JP" altLang="en-US"/>
              <a:t>をクリックして</a:t>
            </a:r>
            <a:endParaRPr kumimoji="1" lang="en-US" altLang="ja-JP"/>
          </a:p>
          <a:p>
            <a:pPr indent="361950">
              <a:lnSpc>
                <a:spcPts val="1200"/>
              </a:lnSpc>
            </a:pPr>
            <a:r>
              <a:rPr kumimoji="1" lang="ja-JP" altLang="en-US"/>
              <a:t>設定完了です</a:t>
            </a:r>
          </a:p>
        </p:txBody>
      </p:sp>
      <p:pic>
        <p:nvPicPr>
          <p:cNvPr id="8" name="図 7" descr="グラフィカル ユーザー インターフェイス, アプリケーション&#10;&#10;AI によって生成されたコンテンツは間違っている可能性があります。">
            <a:extLst>
              <a:ext uri="{FF2B5EF4-FFF2-40B4-BE49-F238E27FC236}">
                <a16:creationId xmlns:a16="http://schemas.microsoft.com/office/drawing/2014/main" id="{E33CF882-3508-678A-ED03-A4059D994ED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1245" y="1413343"/>
            <a:ext cx="3600000" cy="2736721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E87726F1-686C-F662-EA34-31B06836B3BE}"/>
              </a:ext>
            </a:extLst>
          </p:cNvPr>
          <p:cNvSpPr/>
          <p:nvPr/>
        </p:nvSpPr>
        <p:spPr>
          <a:xfrm>
            <a:off x="4318844" y="2751324"/>
            <a:ext cx="445293" cy="111557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1" name="図 10" descr="グラフィカル ユーザー インターフェイス, テキスト&#10;&#10;AI によって生成されたコンテンツは間違っている可能性があります。">
            <a:extLst>
              <a:ext uri="{FF2B5EF4-FFF2-40B4-BE49-F238E27FC236}">
                <a16:creationId xmlns:a16="http://schemas.microsoft.com/office/drawing/2014/main" id="{F5B683D4-345B-039B-7DC7-FEFFCFE382A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50755" y="1694048"/>
            <a:ext cx="3600000" cy="2713363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B624EE7A-FD56-CBB1-1699-40409EC1C0CE}"/>
              </a:ext>
            </a:extLst>
          </p:cNvPr>
          <p:cNvSpPr/>
          <p:nvPr/>
        </p:nvSpPr>
        <p:spPr>
          <a:xfrm>
            <a:off x="9652844" y="3343637"/>
            <a:ext cx="445293" cy="111557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924480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77353CD-245A-60C5-1A84-861F89A848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/>
              <a:t>5</a:t>
            </a:r>
            <a:r>
              <a:rPr kumimoji="1" lang="en-US" altLang="ja-JP"/>
              <a:t>. IP</a:t>
            </a:r>
            <a:r>
              <a:rPr kumimoji="1" lang="en-US" altLang="ja-JP" cap="none"/>
              <a:t>o</a:t>
            </a:r>
            <a:r>
              <a:rPr kumimoji="1" lang="en-US" altLang="ja-JP"/>
              <a:t>E</a:t>
            </a:r>
            <a:r>
              <a:rPr kumimoji="1" lang="ja-JP" altLang="en-US"/>
              <a:t>：</a:t>
            </a:r>
            <a:r>
              <a:rPr kumimoji="1" lang="en-US" altLang="ja-JP" cap="none"/>
              <a:t>v</a:t>
            </a:r>
            <a:r>
              <a:rPr kumimoji="1" lang="en-US" altLang="ja-JP"/>
              <a:t>6 </a:t>
            </a:r>
            <a:r>
              <a:rPr lang="ja-JP" altLang="en-US"/>
              <a:t>コネクト</a:t>
            </a:r>
            <a:r>
              <a:rPr kumimoji="1" lang="ja-JP" altLang="en-US"/>
              <a:t>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8FB112D-8F81-7E5A-7D8E-81CFB850D90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kumimoji="1" lang="ja-JP" altLang="en-US"/>
              <a:t>①　管理画面にログイン後、右上の</a:t>
            </a:r>
            <a:r>
              <a:rPr lang="ja-JP" altLang="en-US"/>
              <a:t>「</a:t>
            </a:r>
            <a:r>
              <a:rPr kumimoji="1" lang="ja-JP" altLang="en-US"/>
              <a:t>設定</a:t>
            </a:r>
            <a:r>
              <a:rPr lang="ja-JP" altLang="en-US"/>
              <a:t>」</a:t>
            </a:r>
            <a:r>
              <a:rPr kumimoji="1" lang="ja-JP" altLang="en-US"/>
              <a:t>をクリックし、</a:t>
            </a:r>
            <a:br>
              <a:rPr kumimoji="1" lang="en-US" altLang="ja-JP"/>
            </a:br>
            <a:r>
              <a:rPr kumimoji="1" lang="ja-JP" altLang="en-US"/>
              <a:t>　　左の</a:t>
            </a:r>
            <a:r>
              <a:rPr lang="ja-JP" altLang="en-US"/>
              <a:t>「</a:t>
            </a:r>
            <a:r>
              <a:rPr kumimoji="1" lang="en-US" altLang="ja-JP"/>
              <a:t>WAN</a:t>
            </a:r>
            <a:r>
              <a:rPr kumimoji="1" lang="ja-JP" altLang="en-US"/>
              <a:t>」をクリックします</a:t>
            </a:r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3A5F5BA9-6ABC-9B33-5213-76FD7047D188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altLang="ja-JP" cap="none"/>
              <a:t>Copyright 2024 Technol INC. All Rights Reserved.</a:t>
            </a: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3318BA36-D1D5-E4EE-E90E-70583D9A05F0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6" name="テキスト プレースホルダー 5">
            <a:extLst>
              <a:ext uri="{FF2B5EF4-FFF2-40B4-BE49-F238E27FC236}">
                <a16:creationId xmlns:a16="http://schemas.microsoft.com/office/drawing/2014/main" id="{D44B1039-E135-C00F-775B-9C361CBCC248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kumimoji="1" lang="ja-JP" altLang="en-US"/>
              <a:t>②　ラジオボタンから</a:t>
            </a:r>
            <a:r>
              <a:rPr lang="ja-JP" altLang="en-US"/>
              <a:t>「</a:t>
            </a:r>
            <a:r>
              <a:rPr kumimoji="1" lang="en-US" altLang="ja-JP"/>
              <a:t>IPv6</a:t>
            </a:r>
            <a:r>
              <a:rPr kumimoji="1" lang="ja-JP" altLang="en-US"/>
              <a:t>トンネル</a:t>
            </a:r>
            <a:r>
              <a:rPr lang="ja-JP" altLang="en-US"/>
              <a:t>」</a:t>
            </a:r>
            <a:r>
              <a:rPr kumimoji="1" lang="ja-JP" altLang="en-US"/>
              <a:t>を選択し、</a:t>
            </a:r>
            <a:r>
              <a:rPr lang="ja-JP" altLang="en-US"/>
              <a:t>「</a:t>
            </a:r>
            <a:r>
              <a:rPr kumimoji="1" lang="ja-JP" altLang="en-US"/>
              <a:t>次へ</a:t>
            </a:r>
            <a:r>
              <a:rPr lang="ja-JP" altLang="en-US"/>
              <a:t>」</a:t>
            </a:r>
            <a:r>
              <a:rPr kumimoji="1" lang="ja-JP" altLang="en-US"/>
              <a:t>を</a:t>
            </a:r>
            <a:br>
              <a:rPr kumimoji="1" lang="en-US" altLang="ja-JP"/>
            </a:br>
            <a:r>
              <a:rPr kumimoji="1" lang="ja-JP" altLang="en-US"/>
              <a:t>　　クリックします</a:t>
            </a:r>
          </a:p>
        </p:txBody>
      </p:sp>
      <p:sp>
        <p:nvSpPr>
          <p:cNvPr id="7" name="テキスト プレースホルダー 6">
            <a:extLst>
              <a:ext uri="{FF2B5EF4-FFF2-40B4-BE49-F238E27FC236}">
                <a16:creationId xmlns:a16="http://schemas.microsoft.com/office/drawing/2014/main" id="{915DD7B8-1276-5B21-95A2-5FC64CC4E1C9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kumimoji="1" lang="en-US" altLang="ja-JP"/>
              <a:t>MRB</a:t>
            </a:r>
            <a:r>
              <a:rPr kumimoji="1" lang="ja-JP" altLang="en-US"/>
              <a:t>を</a:t>
            </a:r>
            <a:r>
              <a:rPr kumimoji="1" lang="en-US" altLang="ja-JP"/>
              <a:t>IPoE</a:t>
            </a:r>
            <a:r>
              <a:rPr kumimoji="1" lang="ja-JP" altLang="en-US"/>
              <a:t>：</a:t>
            </a:r>
            <a:r>
              <a:rPr kumimoji="1" lang="en-US" altLang="ja-JP"/>
              <a:t>v6 </a:t>
            </a:r>
            <a:r>
              <a:rPr kumimoji="1" lang="ja-JP" altLang="en-US"/>
              <a:t>コネクトで設定する手順について説明します</a:t>
            </a:r>
          </a:p>
        </p:txBody>
      </p:sp>
      <p:pic>
        <p:nvPicPr>
          <p:cNvPr id="8" name="図 7" descr="グラフィカル ユーザー インターフェイス, テキスト, メール&#10;&#10;AI によって生成されたコンテンツは間違っている可能性があります。">
            <a:extLst>
              <a:ext uri="{FF2B5EF4-FFF2-40B4-BE49-F238E27FC236}">
                <a16:creationId xmlns:a16="http://schemas.microsoft.com/office/drawing/2014/main" id="{D31A1EC8-DDEC-70EE-B341-6D9063AF0E82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t="1351"/>
          <a:stretch/>
        </p:blipFill>
        <p:spPr>
          <a:xfrm>
            <a:off x="1538596" y="2274244"/>
            <a:ext cx="3600000" cy="2738508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51D20485-CDA3-3896-CD4A-41DF1E8EDD03}"/>
              </a:ext>
            </a:extLst>
          </p:cNvPr>
          <p:cNvSpPr/>
          <p:nvPr/>
        </p:nvSpPr>
        <p:spPr>
          <a:xfrm>
            <a:off x="3994150" y="2296865"/>
            <a:ext cx="219075" cy="112713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BE452250-A674-89AB-0B0E-21DCFA726836}"/>
              </a:ext>
            </a:extLst>
          </p:cNvPr>
          <p:cNvSpPr/>
          <p:nvPr/>
        </p:nvSpPr>
        <p:spPr>
          <a:xfrm>
            <a:off x="1773873" y="2760414"/>
            <a:ext cx="205740" cy="117475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1" name="図 10" descr="グラフィカル ユーザー インターフェイス, テキスト, メール&#10;&#10;AI によって生成されたコンテンツは間違っている可能性があります。">
            <a:extLst>
              <a:ext uri="{FF2B5EF4-FFF2-40B4-BE49-F238E27FC236}">
                <a16:creationId xmlns:a16="http://schemas.microsoft.com/office/drawing/2014/main" id="{43EA4ABB-AA62-5962-B64C-6FAFDD4EC370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t="1681"/>
          <a:stretch/>
        </p:blipFill>
        <p:spPr>
          <a:xfrm>
            <a:off x="7050755" y="2274244"/>
            <a:ext cx="3600000" cy="2708228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8D27EF59-06DE-302D-09EA-67CD296697C8}"/>
              </a:ext>
            </a:extLst>
          </p:cNvPr>
          <p:cNvSpPr/>
          <p:nvPr/>
        </p:nvSpPr>
        <p:spPr>
          <a:xfrm>
            <a:off x="8924925" y="3391693"/>
            <a:ext cx="476250" cy="117475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7A88728F-9E18-B7EF-E8C8-56F421F92BBC}"/>
              </a:ext>
            </a:extLst>
          </p:cNvPr>
          <p:cNvSpPr/>
          <p:nvPr/>
        </p:nvSpPr>
        <p:spPr>
          <a:xfrm>
            <a:off x="9653588" y="3931444"/>
            <a:ext cx="445293" cy="111557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1671964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CC48890-613E-8B4B-4611-24368A4267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22F459CB-0BC5-EEFB-1076-1A746E36877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kumimoji="1" lang="ja-JP" altLang="en-US"/>
              <a:t>③　</a:t>
            </a:r>
            <a:r>
              <a:rPr lang="ja-JP" altLang="en-US"/>
              <a:t>「</a:t>
            </a:r>
            <a:r>
              <a:rPr kumimoji="1" lang="en-US" altLang="ja-JP"/>
              <a:t>IPv6</a:t>
            </a:r>
            <a:r>
              <a:rPr kumimoji="1" lang="ja-JP" altLang="en-US"/>
              <a:t>設定</a:t>
            </a:r>
            <a:r>
              <a:rPr lang="ja-JP" altLang="en-US"/>
              <a:t>」</a:t>
            </a:r>
            <a:r>
              <a:rPr kumimoji="1" lang="ja-JP" altLang="en-US"/>
              <a:t>をクリックします</a:t>
            </a:r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45DA86CD-9466-6131-EC44-5C47718C5281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altLang="ja-JP" cap="none"/>
              <a:t>Copyright 2024 Technol INC. All Rights Reserved.</a:t>
            </a: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021AF402-5916-F8BA-A091-E4BD75908860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6" name="テキスト プレースホルダー 5">
            <a:extLst>
              <a:ext uri="{FF2B5EF4-FFF2-40B4-BE49-F238E27FC236}">
                <a16:creationId xmlns:a16="http://schemas.microsoft.com/office/drawing/2014/main" id="{D42A8A2F-BA2D-1EA5-A5E5-C85320563275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kumimoji="1" lang="ja-JP" altLang="en-US"/>
              <a:t>④　ラジオボタンから</a:t>
            </a:r>
            <a:r>
              <a:rPr lang="ja-JP" altLang="en-US"/>
              <a:t>「</a:t>
            </a:r>
            <a:r>
              <a:rPr kumimoji="1" lang="ja-JP" altLang="en-US"/>
              <a:t>自動</a:t>
            </a:r>
            <a:r>
              <a:rPr kumimoji="1" lang="en-US" altLang="ja-JP"/>
              <a:t>SLAAC</a:t>
            </a:r>
            <a:r>
              <a:rPr kumimoji="1" lang="ja-JP" altLang="en-US"/>
              <a:t>」を選択し、</a:t>
            </a:r>
            <a:r>
              <a:rPr lang="ja-JP" altLang="en-US"/>
              <a:t>「</a:t>
            </a:r>
            <a:r>
              <a:rPr kumimoji="1" lang="en-US" altLang="ja-JP"/>
              <a:t>IPv6</a:t>
            </a:r>
            <a:r>
              <a:rPr kumimoji="1" lang="ja-JP" altLang="en-US"/>
              <a:t>トンネル</a:t>
            </a:r>
            <a:r>
              <a:rPr lang="ja-JP" altLang="en-US"/>
              <a:t>」</a:t>
            </a:r>
            <a:br>
              <a:rPr lang="en-US" altLang="ja-JP"/>
            </a:br>
            <a:r>
              <a:rPr lang="ja-JP" altLang="en-US"/>
              <a:t>　　</a:t>
            </a:r>
            <a:r>
              <a:rPr kumimoji="1" lang="ja-JP" altLang="en-US"/>
              <a:t>をクリックします</a:t>
            </a:r>
          </a:p>
        </p:txBody>
      </p:sp>
      <p:pic>
        <p:nvPicPr>
          <p:cNvPr id="7" name="図 6" descr="グラフィカル ユーザー インターフェイス, アプリケーション&#10;&#10;AI によって生成されたコンテンツは間違っている可能性があります。">
            <a:extLst>
              <a:ext uri="{FF2B5EF4-FFF2-40B4-BE49-F238E27FC236}">
                <a16:creationId xmlns:a16="http://schemas.microsoft.com/office/drawing/2014/main" id="{4C906CD4-A4B2-92CB-608A-4CF17AC402A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1245" y="1409785"/>
            <a:ext cx="3600000" cy="2724562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F9C7AA03-EDDC-D72A-64BC-82F5174E1944}"/>
              </a:ext>
            </a:extLst>
          </p:cNvPr>
          <p:cNvSpPr/>
          <p:nvPr/>
        </p:nvSpPr>
        <p:spPr>
          <a:xfrm>
            <a:off x="4318000" y="2963068"/>
            <a:ext cx="457200" cy="117475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9" name="図 8" descr="グラフィカル ユーザー インターフェイス, テキスト, アプリケーション, メール&#10;&#10;AI によって生成されたコンテンツは間違っている可能性があります。">
            <a:extLst>
              <a:ext uri="{FF2B5EF4-FFF2-40B4-BE49-F238E27FC236}">
                <a16:creationId xmlns:a16="http://schemas.microsoft.com/office/drawing/2014/main" id="{D6E19AA7-874A-6996-42EF-93C18357079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50755" y="1671254"/>
            <a:ext cx="3600000" cy="2701101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51C32CD3-0958-A2DC-D42F-8378FC5ED037}"/>
              </a:ext>
            </a:extLst>
          </p:cNvPr>
          <p:cNvSpPr/>
          <p:nvPr/>
        </p:nvSpPr>
        <p:spPr>
          <a:xfrm>
            <a:off x="8164955" y="2429668"/>
            <a:ext cx="537720" cy="117475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DFE72DCB-7466-5E7E-39FE-BE10E455EC5A}"/>
              </a:ext>
            </a:extLst>
          </p:cNvPr>
          <p:cNvSpPr/>
          <p:nvPr/>
        </p:nvSpPr>
        <p:spPr>
          <a:xfrm>
            <a:off x="9603229" y="3977481"/>
            <a:ext cx="669483" cy="117475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010117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4EB3E83-AFD6-11C4-5E8A-C3369ED95C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99AD8B62-A804-6BC7-0E84-C4E16A7404F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kumimoji="1" lang="ja-JP" altLang="en-US"/>
              <a:t>⑤　プルダウンメニューから</a:t>
            </a:r>
            <a:r>
              <a:rPr lang="ja-JP" altLang="en-US"/>
              <a:t>「</a:t>
            </a:r>
            <a:r>
              <a:rPr kumimoji="1" lang="en-US" altLang="ja-JP"/>
              <a:t>v6 </a:t>
            </a:r>
            <a:r>
              <a:rPr kumimoji="1" lang="ja-JP" altLang="en-US"/>
              <a:t>コネクト（固定</a:t>
            </a:r>
            <a:r>
              <a:rPr kumimoji="1" lang="en-US" altLang="ja-JP"/>
              <a:t>IP</a:t>
            </a:r>
            <a:r>
              <a:rPr kumimoji="1" lang="ja-JP" altLang="en-US"/>
              <a:t>）</a:t>
            </a:r>
            <a:r>
              <a:rPr lang="ja-JP" altLang="en-US"/>
              <a:t>」</a:t>
            </a:r>
            <a:r>
              <a:rPr kumimoji="1" lang="ja-JP" altLang="en-US"/>
              <a:t>を選択し、</a:t>
            </a:r>
            <a:br>
              <a:rPr kumimoji="1" lang="en-US" altLang="ja-JP"/>
            </a:br>
            <a:r>
              <a:rPr kumimoji="1" lang="ja-JP" altLang="en-US"/>
              <a:t>　　</a:t>
            </a:r>
            <a:r>
              <a:rPr lang="ja-JP" altLang="en-US"/>
              <a:t>「</a:t>
            </a:r>
            <a:r>
              <a:rPr kumimoji="1" lang="ja-JP" altLang="en-US"/>
              <a:t>次へ</a:t>
            </a:r>
            <a:r>
              <a:rPr lang="ja-JP" altLang="en-US"/>
              <a:t>」</a:t>
            </a:r>
            <a:r>
              <a:rPr kumimoji="1" lang="ja-JP" altLang="en-US"/>
              <a:t>をクリックします</a:t>
            </a:r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DA5FB7E8-D4FF-9FF8-6D39-5BEB3F2AE5F3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altLang="ja-JP" cap="none"/>
              <a:t>Copyright 2024 Technol INC. All Rights Reserved.</a:t>
            </a: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9EA28D26-D4F6-769A-C8AC-92BB2AA45858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6" name="テキスト プレースホルダー 5">
            <a:extLst>
              <a:ext uri="{FF2B5EF4-FFF2-40B4-BE49-F238E27FC236}">
                <a16:creationId xmlns:a16="http://schemas.microsoft.com/office/drawing/2014/main" id="{00278F88-6C1F-8B4B-ED65-2BD9CDFB5072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kumimoji="1" lang="ja-JP" altLang="en-US"/>
              <a:t>⑥　各入力欄に情報を入力し、</a:t>
            </a:r>
            <a:r>
              <a:rPr lang="ja-JP" altLang="en-US"/>
              <a:t>「</a:t>
            </a:r>
            <a:r>
              <a:rPr kumimoji="1" lang="ja-JP" altLang="en-US"/>
              <a:t>次へ</a:t>
            </a:r>
            <a:r>
              <a:rPr lang="ja-JP" altLang="en-US"/>
              <a:t>」</a:t>
            </a:r>
            <a:r>
              <a:rPr kumimoji="1" lang="ja-JP" altLang="en-US"/>
              <a:t>をクリックします </a:t>
            </a:r>
            <a:br>
              <a:rPr kumimoji="1" lang="en-US" altLang="ja-JP"/>
            </a:br>
            <a:r>
              <a:rPr kumimoji="1" lang="ja-JP" altLang="en-US"/>
              <a:t>　　尚、入力情報は下表を参照ください</a:t>
            </a:r>
          </a:p>
        </p:txBody>
      </p:sp>
      <p:graphicFrame>
        <p:nvGraphicFramePr>
          <p:cNvPr id="7" name="表 6">
            <a:extLst>
              <a:ext uri="{FF2B5EF4-FFF2-40B4-BE49-F238E27FC236}">
                <a16:creationId xmlns:a16="http://schemas.microsoft.com/office/drawing/2014/main" id="{8063F756-3914-F9F0-1D89-C952732DA32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511442"/>
              </p:ext>
            </p:extLst>
          </p:nvPr>
        </p:nvGraphicFramePr>
        <p:xfrm>
          <a:off x="6496557" y="4336137"/>
          <a:ext cx="4708395" cy="1896293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2504568">
                  <a:extLst>
                    <a:ext uri="{9D8B030D-6E8A-4147-A177-3AD203B41FA5}">
                      <a16:colId xmlns:a16="http://schemas.microsoft.com/office/drawing/2014/main" val="47870710"/>
                    </a:ext>
                  </a:extLst>
                </a:gridCol>
                <a:gridCol w="2203827">
                  <a:extLst>
                    <a:ext uri="{9D8B030D-6E8A-4147-A177-3AD203B41FA5}">
                      <a16:colId xmlns:a16="http://schemas.microsoft.com/office/drawing/2014/main" val="3718193507"/>
                    </a:ext>
                  </a:extLst>
                </a:gridCol>
              </a:tblGrid>
              <a:tr h="315402">
                <a:tc>
                  <a:txBody>
                    <a:bodyPr/>
                    <a:lstStyle/>
                    <a:p>
                      <a:r>
                        <a:rPr kumimoji="1" lang="ja-JP" altLang="en-US" sz="1200" b="0"/>
                        <a:t>固定</a:t>
                      </a:r>
                      <a:r>
                        <a:rPr kumimoji="1" lang="en-US" altLang="ja-JP" sz="1200" b="0"/>
                        <a:t>IPv4</a:t>
                      </a:r>
                      <a:r>
                        <a:rPr kumimoji="1" lang="ja-JP" altLang="en-US" sz="1200" b="0"/>
                        <a:t>アドレス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b="0"/>
                        <a:t>IPv4</a:t>
                      </a:r>
                      <a:r>
                        <a:rPr kumimoji="1" lang="ja-JP" altLang="en-US" sz="1200" b="0"/>
                        <a:t>グローバルアドレス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6692031"/>
                  </a:ext>
                </a:extLst>
              </a:tr>
              <a:tr h="319283">
                <a:tc>
                  <a:txBody>
                    <a:bodyPr/>
                    <a:lstStyle/>
                    <a:p>
                      <a:r>
                        <a:rPr kumimoji="1" lang="ja-JP" altLang="en-US" sz="1200"/>
                        <a:t>インターフェース</a:t>
                      </a:r>
                      <a:r>
                        <a:rPr kumimoji="1" lang="en-US" altLang="ja-JP" sz="1200"/>
                        <a:t>ID</a:t>
                      </a:r>
                      <a:endParaRPr kumimoji="1" lang="ja-JP" altLang="en-US" sz="120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/>
                        <a:t>インターフェース</a:t>
                      </a:r>
                      <a:r>
                        <a:rPr kumimoji="1" lang="en-US" altLang="ja-JP" sz="1200"/>
                        <a:t>ID</a:t>
                      </a:r>
                      <a:endParaRPr kumimoji="1" lang="ja-JP" altLang="en-US" sz="120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9973110"/>
                  </a:ext>
                </a:extLst>
              </a:tr>
              <a:tr h="315402">
                <a:tc>
                  <a:txBody>
                    <a:bodyPr/>
                    <a:lstStyle/>
                    <a:p>
                      <a:r>
                        <a:rPr kumimoji="1" lang="ja-JP" altLang="en-US" sz="1200"/>
                        <a:t>トンネル終端</a:t>
                      </a:r>
                      <a:r>
                        <a:rPr kumimoji="1" lang="en-US" altLang="ja-JP" sz="1200"/>
                        <a:t>IPv6</a:t>
                      </a:r>
                      <a:r>
                        <a:rPr kumimoji="1" lang="ja-JP" altLang="en-US" sz="1200"/>
                        <a:t>アドレス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/>
                        <a:t>BR</a:t>
                      </a:r>
                      <a:r>
                        <a:rPr kumimoji="1" lang="ja-JP" altLang="en-US" sz="1200"/>
                        <a:t>の</a:t>
                      </a:r>
                      <a:r>
                        <a:rPr kumimoji="1" lang="en-US" altLang="ja-JP" sz="1200"/>
                        <a:t>IPv6</a:t>
                      </a:r>
                      <a:r>
                        <a:rPr kumimoji="1" lang="ja-JP" altLang="en-US" sz="1200"/>
                        <a:t>アドレス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8170059"/>
                  </a:ext>
                </a:extLst>
              </a:tr>
              <a:tr h="315402">
                <a:tc>
                  <a:txBody>
                    <a:bodyPr/>
                    <a:lstStyle/>
                    <a:p>
                      <a:r>
                        <a:rPr kumimoji="1" lang="ja-JP" altLang="en-US" sz="1200"/>
                        <a:t>アップデートサーバー</a:t>
                      </a:r>
                      <a:r>
                        <a:rPr kumimoji="1" lang="en-US" altLang="ja-JP" sz="1200"/>
                        <a:t>URL</a:t>
                      </a:r>
                      <a:endParaRPr kumimoji="1" lang="ja-JP" altLang="en-US" sz="120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/>
                        <a:t>アップデートサーバーの</a:t>
                      </a:r>
                      <a:r>
                        <a:rPr kumimoji="1" lang="en-US" altLang="ja-JP" sz="1200"/>
                        <a:t>URL</a:t>
                      </a:r>
                      <a:endParaRPr kumimoji="1" lang="ja-JP" altLang="en-US" sz="120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7787557"/>
                  </a:ext>
                </a:extLst>
              </a:tr>
              <a:tr h="315402">
                <a:tc>
                  <a:txBody>
                    <a:bodyPr/>
                    <a:lstStyle/>
                    <a:p>
                      <a:r>
                        <a:rPr kumimoji="1" lang="ja-JP" altLang="en-US" sz="1200"/>
                        <a:t>アップデートサーバーユーザ</a:t>
                      </a:r>
                      <a:r>
                        <a:rPr kumimoji="1" lang="en-US" altLang="ja-JP" sz="1200"/>
                        <a:t>ID</a:t>
                      </a:r>
                      <a:endParaRPr kumimoji="1" lang="ja-JP" altLang="en-US" sz="120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/>
                        <a:t>ユーザ名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7893352"/>
                  </a:ext>
                </a:extLst>
              </a:tr>
              <a:tr h="315402">
                <a:tc>
                  <a:txBody>
                    <a:bodyPr/>
                    <a:lstStyle/>
                    <a:p>
                      <a:r>
                        <a:rPr kumimoji="1" lang="ja-JP" altLang="en-US" sz="1200"/>
                        <a:t>アップデートサーバーパスワード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/>
                        <a:t>パスワード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63984"/>
                  </a:ext>
                </a:extLst>
              </a:tr>
            </a:tbl>
          </a:graphicData>
        </a:graphic>
      </p:graphicFrame>
      <p:pic>
        <p:nvPicPr>
          <p:cNvPr id="9" name="図 8" descr="グラフィカル ユーザー インターフェイス, テキスト, アプリケーション&#10;&#10;AI によって生成されたコンテンツは間違っている可能性があります。">
            <a:extLst>
              <a:ext uri="{FF2B5EF4-FFF2-40B4-BE49-F238E27FC236}">
                <a16:creationId xmlns:a16="http://schemas.microsoft.com/office/drawing/2014/main" id="{D565FF8B-D0CE-F138-ACD4-46479C9DFC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1245" y="1638297"/>
            <a:ext cx="3600000" cy="2628712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  <p:pic>
        <p:nvPicPr>
          <p:cNvPr id="11" name="図 10" descr="グラフィカル ユーザー インターフェイス, アプリケーション&#10;&#10;AI によって生成されたコンテンツは間違っている可能性があります。">
            <a:extLst>
              <a:ext uri="{FF2B5EF4-FFF2-40B4-BE49-F238E27FC236}">
                <a16:creationId xmlns:a16="http://schemas.microsoft.com/office/drawing/2014/main" id="{307ECDD6-6972-AD2D-F972-2E50D06E4F1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50755" y="1638297"/>
            <a:ext cx="3600000" cy="2428218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84F521BA-A077-88F4-5AD7-20A6FDC7D7A2}"/>
              </a:ext>
            </a:extLst>
          </p:cNvPr>
          <p:cNvSpPr/>
          <p:nvPr/>
        </p:nvSpPr>
        <p:spPr>
          <a:xfrm>
            <a:off x="3556000" y="2200275"/>
            <a:ext cx="892175" cy="99218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64C4C4BB-BB1C-D760-CB2E-51DFE4CCDAFD}"/>
              </a:ext>
            </a:extLst>
          </p:cNvPr>
          <p:cNvSpPr/>
          <p:nvPr/>
        </p:nvSpPr>
        <p:spPr>
          <a:xfrm>
            <a:off x="4384675" y="2743996"/>
            <a:ext cx="203200" cy="117475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45588318-4EF7-D866-1FD9-52CB4F487150}"/>
              </a:ext>
            </a:extLst>
          </p:cNvPr>
          <p:cNvSpPr/>
          <p:nvPr/>
        </p:nvSpPr>
        <p:spPr>
          <a:xfrm>
            <a:off x="8110754" y="2349500"/>
            <a:ext cx="2447545" cy="123825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CDFF4754-EF0D-2B14-C498-F25E39913D89}"/>
              </a:ext>
            </a:extLst>
          </p:cNvPr>
          <p:cNvSpPr/>
          <p:nvPr/>
        </p:nvSpPr>
        <p:spPr>
          <a:xfrm>
            <a:off x="9901723" y="3671888"/>
            <a:ext cx="192396" cy="121444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1136646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34E872E-3F11-F6D3-41FC-A3D7249E0E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7988B77-F61C-C24C-45F1-B269233FAED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kumimoji="1" lang="ja-JP" altLang="en-US"/>
              <a:t>⑦　「次へ」をクリックします</a:t>
            </a:r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56B78110-1350-3FDE-7F4C-FAC67570BD90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altLang="ja-JP" cap="none"/>
              <a:t>Copyright 2024 Technol INC. All Rights Reserved.</a:t>
            </a: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5CDA11AA-1FE7-4FE3-2086-FD71F2B0F7DA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6" name="テキスト プレースホルダー 5">
            <a:extLst>
              <a:ext uri="{FF2B5EF4-FFF2-40B4-BE49-F238E27FC236}">
                <a16:creationId xmlns:a16="http://schemas.microsoft.com/office/drawing/2014/main" id="{9B61966F-9F58-EA99-593C-F56FF04CC211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ja-JP" altLang="en-US"/>
              <a:t>⑧　「次へ」をクリックします</a:t>
            </a:r>
            <a:endParaRPr kumimoji="1" lang="ja-JP" altLang="en-US"/>
          </a:p>
        </p:txBody>
      </p:sp>
      <p:pic>
        <p:nvPicPr>
          <p:cNvPr id="7" name="図 6" descr="グラフィカル ユーザー インターフェイス, テキスト, アプリケーション, メール&#10;&#10;AI によって生成されたコンテンツは間違っている可能性があります。">
            <a:extLst>
              <a:ext uri="{FF2B5EF4-FFF2-40B4-BE49-F238E27FC236}">
                <a16:creationId xmlns:a16="http://schemas.microsoft.com/office/drawing/2014/main" id="{74422DC9-63A3-8414-772E-A0581BBB52F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1245" y="1423604"/>
            <a:ext cx="3600000" cy="2701101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  <p:pic>
        <p:nvPicPr>
          <p:cNvPr id="8" name="図 7" descr="グラフィカル ユーザー インターフェイス, テキスト, メール&#10;&#10;AI によって生成されたコンテンツは間違っている可能性があります。">
            <a:extLst>
              <a:ext uri="{FF2B5EF4-FFF2-40B4-BE49-F238E27FC236}">
                <a16:creationId xmlns:a16="http://schemas.microsoft.com/office/drawing/2014/main" id="{10B6BCE6-DA1E-DA02-7167-7A3A485CBCAD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t="1681"/>
          <a:stretch/>
        </p:blipFill>
        <p:spPr>
          <a:xfrm>
            <a:off x="7048106" y="1429954"/>
            <a:ext cx="3600000" cy="2708228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EF4ACE5A-B863-28CA-4C42-156048EEC876}"/>
              </a:ext>
            </a:extLst>
          </p:cNvPr>
          <p:cNvSpPr/>
          <p:nvPr/>
        </p:nvSpPr>
        <p:spPr>
          <a:xfrm>
            <a:off x="9650939" y="3087154"/>
            <a:ext cx="445293" cy="111557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A328D02E-82C4-A143-9BC0-9B2FBFB2F578}"/>
              </a:ext>
            </a:extLst>
          </p:cNvPr>
          <p:cNvSpPr/>
          <p:nvPr/>
        </p:nvSpPr>
        <p:spPr>
          <a:xfrm>
            <a:off x="4086225" y="3531940"/>
            <a:ext cx="673100" cy="111557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260961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1ABFA6C-0974-8FB0-A049-B9346312B7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E142DBE1-7FF8-BD48-F3FB-E6BD266E494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kumimoji="1" lang="ja-JP" altLang="en-US"/>
              <a:t>⑨　「次へ」をクリックします</a:t>
            </a:r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6DDE927A-7D38-C6AA-8A00-02EF7FBADE1D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altLang="ja-JP" cap="none"/>
              <a:t>Copyright 2024 Technol INC. All Rights Reserved.</a:t>
            </a: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931F6017-1105-1944-1A00-F1CDF171D95A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6" name="テキスト プレースホルダー 5">
            <a:extLst>
              <a:ext uri="{FF2B5EF4-FFF2-40B4-BE49-F238E27FC236}">
                <a16:creationId xmlns:a16="http://schemas.microsoft.com/office/drawing/2014/main" id="{9674F846-4C37-287B-2C45-438EBE5227B4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kumimoji="1" lang="ja-JP" altLang="en-US"/>
              <a:t>⑩　内容を確認し、問題がなければ</a:t>
            </a:r>
            <a:r>
              <a:rPr lang="ja-JP" altLang="en-US"/>
              <a:t>「</a:t>
            </a:r>
            <a:r>
              <a:rPr kumimoji="1" lang="ja-JP" altLang="en-US"/>
              <a:t>確認</a:t>
            </a:r>
            <a:r>
              <a:rPr lang="ja-JP" altLang="en-US"/>
              <a:t>」</a:t>
            </a:r>
            <a:r>
              <a:rPr kumimoji="1" lang="ja-JP" altLang="en-US"/>
              <a:t>をクリックして</a:t>
            </a:r>
            <a:br>
              <a:rPr kumimoji="1" lang="en-US" altLang="ja-JP"/>
            </a:br>
            <a:r>
              <a:rPr kumimoji="1" lang="ja-JP" altLang="en-US"/>
              <a:t>　　設定完了です</a:t>
            </a:r>
          </a:p>
        </p:txBody>
      </p:sp>
      <p:pic>
        <p:nvPicPr>
          <p:cNvPr id="8" name="図 7" descr="グラフィカル ユーザー インターフェイス, アプリケーション&#10;&#10;AI によって生成されたコンテンツは間違っている可能性があります。">
            <a:extLst>
              <a:ext uri="{FF2B5EF4-FFF2-40B4-BE49-F238E27FC236}">
                <a16:creationId xmlns:a16="http://schemas.microsoft.com/office/drawing/2014/main" id="{126968E8-E9F5-D371-8200-E31756F3A7A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1245" y="1402070"/>
            <a:ext cx="3600000" cy="2685502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  <p:pic>
        <p:nvPicPr>
          <p:cNvPr id="10" name="図 9" descr="グラフィカル ユーザー インターフェイス, アプリケーション&#10;&#10;AI によって生成されたコンテンツは間違っている可能性があります。">
            <a:extLst>
              <a:ext uri="{FF2B5EF4-FFF2-40B4-BE49-F238E27FC236}">
                <a16:creationId xmlns:a16="http://schemas.microsoft.com/office/drawing/2014/main" id="{8155841D-196F-24E0-5702-13812EF5971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50755" y="1628780"/>
            <a:ext cx="3600000" cy="2746898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F4F192CF-9669-0A40-C9A7-D57F2247B963}"/>
              </a:ext>
            </a:extLst>
          </p:cNvPr>
          <p:cNvSpPr/>
          <p:nvPr/>
        </p:nvSpPr>
        <p:spPr>
          <a:xfrm>
            <a:off x="4312444" y="2763871"/>
            <a:ext cx="459581" cy="111557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74A8D51B-2C18-4F20-B38E-2516FAA6F646}"/>
              </a:ext>
            </a:extLst>
          </p:cNvPr>
          <p:cNvSpPr/>
          <p:nvPr/>
        </p:nvSpPr>
        <p:spPr>
          <a:xfrm>
            <a:off x="9646444" y="3285365"/>
            <a:ext cx="459581" cy="111557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65675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タイトル 5">
            <a:extLst>
              <a:ext uri="{FF2B5EF4-FFF2-40B4-BE49-F238E27FC236}">
                <a16:creationId xmlns:a16="http://schemas.microsoft.com/office/drawing/2014/main" id="{08B72F04-A356-94DB-D14A-52CF246AB6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目次</a:t>
            </a:r>
          </a:p>
        </p:txBody>
      </p:sp>
      <p:sp>
        <p:nvSpPr>
          <p:cNvPr id="7" name="テキスト プレースホルダー 6">
            <a:extLst>
              <a:ext uri="{FF2B5EF4-FFF2-40B4-BE49-F238E27FC236}">
                <a16:creationId xmlns:a16="http://schemas.microsoft.com/office/drawing/2014/main" id="{D7EEB5AD-7D57-D7D5-3A4F-840BACE6815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altLang="ja-JP"/>
              <a:t>1.</a:t>
            </a:r>
            <a:r>
              <a:rPr lang="ja-JP" altLang="en-US"/>
              <a:t>　</a:t>
            </a:r>
            <a:r>
              <a:rPr lang="en-US" altLang="ja-JP">
                <a:hlinkClick r:id="rId2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PPPoE</a:t>
            </a:r>
            <a:r>
              <a:rPr lang="ja-JP" altLang="en-US">
                <a:hlinkClick r:id="rId2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設定</a:t>
            </a:r>
            <a:endParaRPr lang="en-US" altLang="ja-JP"/>
          </a:p>
          <a:p>
            <a:r>
              <a:rPr lang="en-US" altLang="ja-JP"/>
              <a:t>2.</a:t>
            </a:r>
            <a:r>
              <a:rPr lang="ja-JP" altLang="en-US"/>
              <a:t>　</a:t>
            </a:r>
            <a:r>
              <a:rPr lang="en-US" altLang="ja-JP">
                <a:hlinkClick r:id="rId3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DHCP</a:t>
            </a:r>
            <a:r>
              <a:rPr lang="ja-JP" altLang="en-US">
                <a:hlinkClick r:id="rId3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設定</a:t>
            </a:r>
            <a:endParaRPr lang="en-US" altLang="ja-JP"/>
          </a:p>
          <a:p>
            <a:r>
              <a:rPr lang="en-US" altLang="ja-JP"/>
              <a:t>3.</a:t>
            </a:r>
            <a:r>
              <a:rPr lang="ja-JP" altLang="en-US"/>
              <a:t>　</a:t>
            </a:r>
            <a:r>
              <a:rPr lang="ja-JP" altLang="en-US">
                <a:hlinkClick r:id="rId4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固定</a:t>
            </a:r>
            <a:r>
              <a:rPr lang="en-US" altLang="ja-JP">
                <a:hlinkClick r:id="rId4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IP</a:t>
            </a:r>
            <a:r>
              <a:rPr lang="ja-JP" altLang="en-US">
                <a:hlinkClick r:id="rId4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設定</a:t>
            </a:r>
            <a:endParaRPr lang="en-US" altLang="ja-JP"/>
          </a:p>
          <a:p>
            <a:r>
              <a:rPr lang="en-US" altLang="ja-JP"/>
              <a:t>4.</a:t>
            </a:r>
            <a:r>
              <a:rPr lang="ja-JP" altLang="en-US"/>
              <a:t>　</a:t>
            </a:r>
            <a:r>
              <a:rPr lang="en-US" altLang="ja-JP">
                <a:hlinkClick r:id="rId5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IPoE</a:t>
            </a:r>
            <a:r>
              <a:rPr lang="ja-JP" altLang="en-US">
                <a:hlinkClick r:id="rId5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：</a:t>
            </a:r>
            <a:r>
              <a:rPr lang="en-US" altLang="ja-JP">
                <a:hlinkClick r:id="rId5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v6</a:t>
            </a:r>
            <a:r>
              <a:rPr lang="ja-JP" altLang="en-US">
                <a:hlinkClick r:id="rId5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プラス設定</a:t>
            </a:r>
            <a:r>
              <a:rPr lang="ja-JP" altLang="en-US"/>
              <a:t> </a:t>
            </a:r>
            <a:r>
              <a:rPr lang="en-US" altLang="ja-JP" sz="1100"/>
              <a:t>※1</a:t>
            </a:r>
            <a:endParaRPr lang="en-US" altLang="ja-JP"/>
          </a:p>
          <a:p>
            <a:r>
              <a:rPr lang="en-US" altLang="ja-JP"/>
              <a:t>5.</a:t>
            </a:r>
            <a:r>
              <a:rPr lang="ja-JP" altLang="en-US"/>
              <a:t>　</a:t>
            </a:r>
            <a:r>
              <a:rPr lang="en-US" altLang="ja-JP">
                <a:hlinkClick r:id="rId6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IPoE</a:t>
            </a:r>
            <a:r>
              <a:rPr lang="ja-JP" altLang="en-US">
                <a:hlinkClick r:id="rId6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：</a:t>
            </a:r>
            <a:r>
              <a:rPr lang="en-US" altLang="ja-JP">
                <a:hlinkClick r:id="rId6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v6</a:t>
            </a:r>
            <a:r>
              <a:rPr lang="ja-JP" altLang="en-US">
                <a:hlinkClick r:id="rId6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コネクト設定</a:t>
            </a:r>
            <a:r>
              <a:rPr lang="ja-JP" altLang="en-US"/>
              <a:t> </a:t>
            </a:r>
            <a:r>
              <a:rPr lang="en-US" altLang="ja-JP" sz="1100"/>
              <a:t>※2</a:t>
            </a:r>
          </a:p>
          <a:p>
            <a:endParaRPr lang="en-US" altLang="ja-JP"/>
          </a:p>
          <a:p>
            <a:endParaRPr lang="en-US" altLang="ja-JP"/>
          </a:p>
          <a:p>
            <a:endParaRPr lang="en-US" altLang="ja-JP"/>
          </a:p>
          <a:p>
            <a:endParaRPr lang="en-US" altLang="ja-JP"/>
          </a:p>
          <a:p>
            <a:endParaRPr lang="en-US" altLang="ja-JP"/>
          </a:p>
          <a:p>
            <a:endParaRPr lang="en-US" altLang="ja-JP"/>
          </a:p>
          <a:p>
            <a:endParaRPr lang="en-US" altLang="ja-JP"/>
          </a:p>
          <a:p>
            <a:endParaRPr lang="en-US" altLang="ja-JP"/>
          </a:p>
          <a:p>
            <a:endParaRPr lang="en-US" altLang="ja-JP"/>
          </a:p>
          <a:p>
            <a:r>
              <a:rPr lang="en-US" altLang="ja-JP" sz="1100"/>
              <a:t>※1</a:t>
            </a:r>
            <a:r>
              <a:rPr lang="ja-JP" altLang="en-US" sz="1100"/>
              <a:t>「</a:t>
            </a:r>
            <a:r>
              <a:rPr lang="en-US" altLang="ja-JP" sz="1100"/>
              <a:t>v6</a:t>
            </a:r>
            <a:r>
              <a:rPr lang="ja-JP" altLang="en-US" sz="1100"/>
              <a:t>プラス」は株式会社</a:t>
            </a:r>
            <a:r>
              <a:rPr lang="en-US" altLang="ja-JP" sz="1100"/>
              <a:t>JPIX</a:t>
            </a:r>
            <a:r>
              <a:rPr lang="ja-JP" altLang="en-US" sz="1100"/>
              <a:t>の登録商標です。</a:t>
            </a:r>
          </a:p>
          <a:p>
            <a:r>
              <a:rPr lang="en-US" altLang="ja-JP" sz="1100"/>
              <a:t>※2</a:t>
            </a:r>
            <a:r>
              <a:rPr lang="ja-JP" altLang="en-US" sz="1100"/>
              <a:t>「</a:t>
            </a:r>
            <a:r>
              <a:rPr lang="en-US" altLang="ja-JP" sz="1100"/>
              <a:t>v6 </a:t>
            </a:r>
            <a:r>
              <a:rPr lang="ja-JP" altLang="en-US" sz="1100"/>
              <a:t>コネクト」は株式会社朝日ネットの登録商標です。</a:t>
            </a:r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E5C6F9BB-2A20-431C-6405-866EA6BFAFDD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altLang="ja-JP" cap="none"/>
              <a:t>Copyright 2024 Technol INC. All Rights Reserved.</a:t>
            </a: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D7D13B4D-FE1B-6B2A-BDCB-F32FA41BBFB9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70534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9EFF229-F101-79EC-252D-FDE0B65B0C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cap="none"/>
              <a:t>1. PPPoE</a:t>
            </a:r>
            <a:r>
              <a:rPr kumimoji="1" lang="ja-JP" altLang="en-US" cap="none"/>
              <a:t>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9099805A-4B7B-B82B-E1F8-1E80F4ED67A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kumimoji="1" lang="ja-JP" altLang="en-US"/>
              <a:t>①　管理画面にログイン後、右上の</a:t>
            </a:r>
            <a:r>
              <a:rPr lang="ja-JP" altLang="en-US"/>
              <a:t>「</a:t>
            </a:r>
            <a:r>
              <a:rPr kumimoji="1" lang="ja-JP" altLang="en-US"/>
              <a:t>設定</a:t>
            </a:r>
            <a:r>
              <a:rPr lang="ja-JP" altLang="en-US"/>
              <a:t>」</a:t>
            </a:r>
            <a:r>
              <a:rPr kumimoji="1" lang="ja-JP" altLang="en-US"/>
              <a:t>をクリックし、</a:t>
            </a:r>
            <a:br>
              <a:rPr kumimoji="1" lang="en-US" altLang="ja-JP"/>
            </a:br>
            <a:r>
              <a:rPr kumimoji="1" lang="ja-JP" altLang="en-US"/>
              <a:t>　　左の</a:t>
            </a:r>
            <a:r>
              <a:rPr lang="ja-JP" altLang="en-US"/>
              <a:t>「</a:t>
            </a:r>
            <a:r>
              <a:rPr kumimoji="1" lang="en-US" altLang="ja-JP"/>
              <a:t>WAN</a:t>
            </a:r>
            <a:r>
              <a:rPr kumimoji="1" lang="ja-JP" altLang="en-US"/>
              <a:t>」</a:t>
            </a:r>
            <a:r>
              <a:rPr kumimoji="1" lang="en-US" altLang="ja-JP"/>
              <a:t> </a:t>
            </a:r>
            <a:r>
              <a:rPr kumimoji="1" lang="ja-JP" altLang="en-US"/>
              <a:t>をクリックします</a:t>
            </a:r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7094BD70-5431-412A-22F8-754A2B16E864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altLang="ja-JP" cap="none"/>
              <a:t>Copyright 2024 Technol INC. All Rights Reserved.</a:t>
            </a: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812F975D-BE3C-155B-4EFF-BF5386BA883D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6" name="テキスト プレースホルダー 5">
            <a:extLst>
              <a:ext uri="{FF2B5EF4-FFF2-40B4-BE49-F238E27FC236}">
                <a16:creationId xmlns:a16="http://schemas.microsoft.com/office/drawing/2014/main" id="{D4270624-54A2-0683-B8B4-16E10A6513C8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kumimoji="1" lang="ja-JP" altLang="en-US"/>
              <a:t>②　ラジオボタンから</a:t>
            </a:r>
            <a:r>
              <a:rPr lang="ja-JP" altLang="en-US"/>
              <a:t>「</a:t>
            </a:r>
            <a:r>
              <a:rPr kumimoji="1" lang="en-US" altLang="ja-JP"/>
              <a:t>PPPoE</a:t>
            </a:r>
            <a:r>
              <a:rPr kumimoji="1" lang="ja-JP" altLang="en-US"/>
              <a:t>」を選択し、</a:t>
            </a:r>
            <a:r>
              <a:rPr lang="ja-JP" altLang="en-US"/>
              <a:t>「</a:t>
            </a:r>
            <a:r>
              <a:rPr kumimoji="1" lang="ja-JP" altLang="en-US"/>
              <a:t>次へ</a:t>
            </a:r>
            <a:r>
              <a:rPr lang="ja-JP" altLang="en-US"/>
              <a:t>」</a:t>
            </a:r>
            <a:r>
              <a:rPr kumimoji="1" lang="ja-JP" altLang="en-US"/>
              <a:t>を</a:t>
            </a:r>
            <a:br>
              <a:rPr lang="en-US" altLang="ja-JP"/>
            </a:br>
            <a:r>
              <a:rPr lang="ja-JP" altLang="en-US"/>
              <a:t>　　</a:t>
            </a:r>
            <a:r>
              <a:rPr kumimoji="1" lang="ja-JP" altLang="en-US"/>
              <a:t>クリックします</a:t>
            </a:r>
          </a:p>
        </p:txBody>
      </p:sp>
      <p:sp>
        <p:nvSpPr>
          <p:cNvPr id="7" name="テキスト プレースホルダー 6">
            <a:extLst>
              <a:ext uri="{FF2B5EF4-FFF2-40B4-BE49-F238E27FC236}">
                <a16:creationId xmlns:a16="http://schemas.microsoft.com/office/drawing/2014/main" id="{7C7D7FB3-BAF8-8BCD-4AFA-7EA044971F0A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kumimoji="1" lang="en-US" altLang="ja-JP"/>
              <a:t>MRB</a:t>
            </a:r>
            <a:r>
              <a:rPr kumimoji="1" lang="ja-JP" altLang="en-US"/>
              <a:t>を</a:t>
            </a:r>
            <a:r>
              <a:rPr kumimoji="1" lang="en-US" altLang="ja-JP"/>
              <a:t>PPPoE</a:t>
            </a:r>
            <a:r>
              <a:rPr kumimoji="1" lang="ja-JP" altLang="en-US"/>
              <a:t>ルーターとして設定する手順について説明します</a:t>
            </a:r>
          </a:p>
        </p:txBody>
      </p:sp>
      <p:pic>
        <p:nvPicPr>
          <p:cNvPr id="9" name="図 8" descr="グラフィカル ユーザー インターフェイス, テキスト, メール&#10;&#10;AI によって生成されたコンテンツは間違っている可能性があります。">
            <a:extLst>
              <a:ext uri="{FF2B5EF4-FFF2-40B4-BE49-F238E27FC236}">
                <a16:creationId xmlns:a16="http://schemas.microsoft.com/office/drawing/2014/main" id="{6DFF74DF-53C0-F64A-E8F8-E8035A3A2285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t="1351"/>
          <a:stretch/>
        </p:blipFill>
        <p:spPr>
          <a:xfrm>
            <a:off x="1538596" y="2274244"/>
            <a:ext cx="3600000" cy="2738508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  <p:pic>
        <p:nvPicPr>
          <p:cNvPr id="11" name="図 10" descr="グラフィカル ユーザー インターフェイス, アプリケーション&#10;&#10;AI によって生成されたコンテンツは間違っている可能性があります。">
            <a:extLst>
              <a:ext uri="{FF2B5EF4-FFF2-40B4-BE49-F238E27FC236}">
                <a16:creationId xmlns:a16="http://schemas.microsoft.com/office/drawing/2014/main" id="{97DC3663-AA3A-60F5-995C-3C82969F04A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02056" y="2274244"/>
            <a:ext cx="3600000" cy="2837713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2A9B4251-180E-6BDA-A827-ACAF34AD233B}"/>
              </a:ext>
            </a:extLst>
          </p:cNvPr>
          <p:cNvSpPr/>
          <p:nvPr/>
        </p:nvSpPr>
        <p:spPr>
          <a:xfrm>
            <a:off x="3999548" y="2294980"/>
            <a:ext cx="205740" cy="116681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95C9CBC6-68A8-A569-DB03-B52488097AD6}"/>
              </a:ext>
            </a:extLst>
          </p:cNvPr>
          <p:cNvSpPr/>
          <p:nvPr/>
        </p:nvSpPr>
        <p:spPr>
          <a:xfrm>
            <a:off x="1788318" y="2774156"/>
            <a:ext cx="188119" cy="9525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810AEDA6-FE19-9B01-6E9D-44B342131825}"/>
              </a:ext>
            </a:extLst>
          </p:cNvPr>
          <p:cNvSpPr/>
          <p:nvPr/>
        </p:nvSpPr>
        <p:spPr>
          <a:xfrm>
            <a:off x="7988892" y="3196759"/>
            <a:ext cx="360603" cy="128587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0F476BE1-0FC3-84B5-35BB-CE0072AA91D5}"/>
              </a:ext>
            </a:extLst>
          </p:cNvPr>
          <p:cNvSpPr/>
          <p:nvPr/>
        </p:nvSpPr>
        <p:spPr>
          <a:xfrm>
            <a:off x="9485154" y="3972207"/>
            <a:ext cx="458152" cy="122099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50479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2D98028-BBD6-4075-31F7-ECD559E670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2733977D-D469-08CA-CB06-6D4AEFE78FC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ja-JP" altLang="en-US"/>
              <a:t>③　入力欄にプロバイダ情報を入力し「次へ」をクリックします </a:t>
            </a:r>
            <a:br>
              <a:rPr lang="en-US" altLang="ja-JP"/>
            </a:br>
            <a:r>
              <a:rPr lang="ja-JP" altLang="en-US"/>
              <a:t>　　</a:t>
            </a:r>
            <a:r>
              <a:rPr lang="en-US" altLang="ja-JP"/>
              <a:t>DNS</a:t>
            </a:r>
            <a:r>
              <a:rPr lang="ja-JP" altLang="en-US"/>
              <a:t>情報等を指定する場合は「詳細」をクリックします</a:t>
            </a:r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D90E8C12-3DB4-6502-EFD4-A083D83415AC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altLang="ja-JP" cap="none"/>
              <a:t>Copyright 2024 Technol INC. All Rights Reserved.</a:t>
            </a: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3947CB47-96A4-CF95-4D55-89ACDFE70C43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6" name="テキスト プレースホルダー 5">
            <a:extLst>
              <a:ext uri="{FF2B5EF4-FFF2-40B4-BE49-F238E27FC236}">
                <a16:creationId xmlns:a16="http://schemas.microsoft.com/office/drawing/2014/main" id="{3753F8A8-EF41-6ACD-63F6-330FE2252F1C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095999" y="916124"/>
            <a:ext cx="5591175" cy="5582177"/>
          </a:xfrm>
        </p:spPr>
        <p:txBody>
          <a:bodyPr/>
          <a:lstStyle/>
          <a:p>
            <a:r>
              <a:rPr kumimoji="1" lang="ja-JP" altLang="en-US"/>
              <a:t>④　入力内容を確認し、問題がなければ</a:t>
            </a:r>
            <a:r>
              <a:rPr lang="ja-JP" altLang="en-US"/>
              <a:t>「</a:t>
            </a:r>
            <a:r>
              <a:rPr kumimoji="1" lang="ja-JP" altLang="en-US"/>
              <a:t>確認</a:t>
            </a:r>
            <a:r>
              <a:rPr lang="ja-JP" altLang="en-US"/>
              <a:t>」</a:t>
            </a:r>
            <a:r>
              <a:rPr kumimoji="1" lang="ja-JP" altLang="en-US"/>
              <a:t>をクリックして</a:t>
            </a:r>
            <a:br>
              <a:rPr lang="en-US" altLang="ja-JP"/>
            </a:br>
            <a:r>
              <a:rPr lang="ja-JP" altLang="en-US"/>
              <a:t>　　</a:t>
            </a:r>
            <a:r>
              <a:rPr kumimoji="1" lang="ja-JP" altLang="en-US"/>
              <a:t>設定完了です</a:t>
            </a:r>
          </a:p>
        </p:txBody>
      </p:sp>
      <p:pic>
        <p:nvPicPr>
          <p:cNvPr id="8" name="図 7" descr="グラフィカル ユーザー インターフェイス&#10;&#10;AI によって生成されたコンテンツは間違っている可能性があります。">
            <a:extLst>
              <a:ext uri="{FF2B5EF4-FFF2-40B4-BE49-F238E27FC236}">
                <a16:creationId xmlns:a16="http://schemas.microsoft.com/office/drawing/2014/main" id="{4CB2DB07-6D9F-9819-F6AF-3362F1025B6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38596" y="1598167"/>
            <a:ext cx="3600000" cy="2772666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  <p:pic>
        <p:nvPicPr>
          <p:cNvPr id="10" name="図 9" descr="グラフィカル ユーザー インターフェイス, アプリケーション&#10;&#10;AI によって生成されたコンテンツは間違っている可能性があります。">
            <a:extLst>
              <a:ext uri="{FF2B5EF4-FFF2-40B4-BE49-F238E27FC236}">
                <a16:creationId xmlns:a16="http://schemas.microsoft.com/office/drawing/2014/main" id="{30A9C8C6-A0F4-3A7C-1195-9BAF924B498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58300" y="1598167"/>
            <a:ext cx="3600000" cy="2803095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2F26DC09-DA2D-3750-613D-1F6C4BFAE2B4}"/>
              </a:ext>
            </a:extLst>
          </p:cNvPr>
          <p:cNvSpPr/>
          <p:nvPr/>
        </p:nvSpPr>
        <p:spPr>
          <a:xfrm>
            <a:off x="2613551" y="2432050"/>
            <a:ext cx="2077397" cy="381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ECC050E6-22BD-5E83-8B3B-3CD5511C60FB}"/>
              </a:ext>
            </a:extLst>
          </p:cNvPr>
          <p:cNvSpPr/>
          <p:nvPr/>
        </p:nvSpPr>
        <p:spPr>
          <a:xfrm>
            <a:off x="4317206" y="3244850"/>
            <a:ext cx="454819" cy="12065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211D9AD9-E4C9-6035-9B9C-E008AEE9F3F5}"/>
              </a:ext>
            </a:extLst>
          </p:cNvPr>
          <p:cNvSpPr/>
          <p:nvPr/>
        </p:nvSpPr>
        <p:spPr>
          <a:xfrm>
            <a:off x="9554591" y="3429000"/>
            <a:ext cx="456248" cy="98425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979814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8696CB1-9748-C679-3A12-06D803BDAC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/>
              <a:t>2. DHCP</a:t>
            </a:r>
            <a:r>
              <a:rPr kumimoji="1" lang="ja-JP" altLang="en-US"/>
              <a:t>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5AE777E-1C4E-D157-120D-D85DDF7C504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kumimoji="1" lang="ja-JP" altLang="en-US"/>
              <a:t>①　管理画面にログイン後、右上の</a:t>
            </a:r>
            <a:r>
              <a:rPr lang="ja-JP" altLang="en-US"/>
              <a:t>「</a:t>
            </a:r>
            <a:r>
              <a:rPr kumimoji="1" lang="ja-JP" altLang="en-US"/>
              <a:t>設定</a:t>
            </a:r>
            <a:r>
              <a:rPr lang="ja-JP" altLang="en-US"/>
              <a:t>」</a:t>
            </a:r>
            <a:r>
              <a:rPr kumimoji="1" lang="ja-JP" altLang="en-US"/>
              <a:t>をクリックし、</a:t>
            </a:r>
            <a:br>
              <a:rPr lang="en-US" altLang="ja-JP"/>
            </a:br>
            <a:r>
              <a:rPr lang="ja-JP" altLang="en-US"/>
              <a:t>　　</a:t>
            </a:r>
            <a:r>
              <a:rPr kumimoji="1" lang="ja-JP" altLang="en-US"/>
              <a:t>左の</a:t>
            </a:r>
            <a:r>
              <a:rPr lang="ja-JP" altLang="en-US"/>
              <a:t>「</a:t>
            </a:r>
            <a:r>
              <a:rPr kumimoji="1" lang="en-US" altLang="ja-JP"/>
              <a:t>WAN</a:t>
            </a:r>
            <a:r>
              <a:rPr kumimoji="1" lang="ja-JP" altLang="en-US"/>
              <a:t>」</a:t>
            </a:r>
            <a:r>
              <a:rPr kumimoji="1" lang="en-US" altLang="ja-JP"/>
              <a:t> </a:t>
            </a:r>
            <a:r>
              <a:rPr kumimoji="1" lang="ja-JP" altLang="en-US"/>
              <a:t>をクリックします</a:t>
            </a:r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C3BA058D-EEC6-3046-3E46-5A4A494D17D4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altLang="ja-JP" cap="none"/>
              <a:t>Copyright 2024 Technol INC. All Rights Reserved.</a:t>
            </a: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00DABB75-8627-40D1-816D-2206973DE7D9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6" name="テキスト プレースホルダー 5">
            <a:extLst>
              <a:ext uri="{FF2B5EF4-FFF2-40B4-BE49-F238E27FC236}">
                <a16:creationId xmlns:a16="http://schemas.microsoft.com/office/drawing/2014/main" id="{933A1656-7C84-54F1-6C08-F32E4CEF25C2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kumimoji="1" lang="ja-JP" altLang="en-US"/>
              <a:t>②　ラジオボタンから</a:t>
            </a:r>
            <a:r>
              <a:rPr lang="ja-JP" altLang="en-US"/>
              <a:t>「</a:t>
            </a:r>
            <a:r>
              <a:rPr kumimoji="1" lang="en-US" altLang="ja-JP"/>
              <a:t>DHCP</a:t>
            </a:r>
            <a:r>
              <a:rPr kumimoji="1" lang="ja-JP" altLang="en-US"/>
              <a:t>」を選択し、</a:t>
            </a:r>
            <a:r>
              <a:rPr lang="ja-JP" altLang="en-US"/>
              <a:t>「</a:t>
            </a:r>
            <a:r>
              <a:rPr kumimoji="1" lang="ja-JP" altLang="en-US"/>
              <a:t>次へ</a:t>
            </a:r>
            <a:r>
              <a:rPr lang="ja-JP" altLang="en-US"/>
              <a:t>」</a:t>
            </a:r>
            <a:r>
              <a:rPr kumimoji="1" lang="ja-JP" altLang="en-US"/>
              <a:t>を</a:t>
            </a:r>
            <a:br>
              <a:rPr kumimoji="1" lang="en-US" altLang="ja-JP"/>
            </a:br>
            <a:r>
              <a:rPr kumimoji="1" lang="ja-JP" altLang="en-US"/>
              <a:t>　　クリックします</a:t>
            </a:r>
          </a:p>
        </p:txBody>
      </p:sp>
      <p:sp>
        <p:nvSpPr>
          <p:cNvPr id="7" name="テキスト プレースホルダー 6">
            <a:extLst>
              <a:ext uri="{FF2B5EF4-FFF2-40B4-BE49-F238E27FC236}">
                <a16:creationId xmlns:a16="http://schemas.microsoft.com/office/drawing/2014/main" id="{4ACD82A7-A216-005A-3779-53FDD2459170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kumimoji="1" lang="en-US" altLang="ja-JP"/>
              <a:t>MRB</a:t>
            </a:r>
            <a:r>
              <a:rPr kumimoji="1" lang="ja-JP" altLang="en-US"/>
              <a:t>を</a:t>
            </a:r>
            <a:r>
              <a:rPr kumimoji="1" lang="en-US" altLang="ja-JP"/>
              <a:t>DHCP</a:t>
            </a:r>
            <a:r>
              <a:rPr kumimoji="1" lang="ja-JP" altLang="en-US"/>
              <a:t>ルーターとして設定する手順について説明します</a:t>
            </a:r>
          </a:p>
        </p:txBody>
      </p:sp>
      <p:pic>
        <p:nvPicPr>
          <p:cNvPr id="8" name="図 7" descr="グラフィカル ユーザー インターフェイス, テキスト, メール&#10;&#10;AI によって生成されたコンテンツは間違っている可能性があります。">
            <a:extLst>
              <a:ext uri="{FF2B5EF4-FFF2-40B4-BE49-F238E27FC236}">
                <a16:creationId xmlns:a16="http://schemas.microsoft.com/office/drawing/2014/main" id="{ED687B68-6EB5-17FD-A004-E08D42D758CE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t="1351"/>
          <a:stretch/>
        </p:blipFill>
        <p:spPr>
          <a:xfrm>
            <a:off x="1408103" y="2274244"/>
            <a:ext cx="3600000" cy="2738508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10CCB880-B2B4-CE99-DD88-2FD980DB5BCB}"/>
              </a:ext>
            </a:extLst>
          </p:cNvPr>
          <p:cNvSpPr/>
          <p:nvPr/>
        </p:nvSpPr>
        <p:spPr>
          <a:xfrm>
            <a:off x="3864977" y="2302125"/>
            <a:ext cx="218148" cy="107157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67883F0D-91ED-76F4-7FB5-C0F4DC00AD79}"/>
              </a:ext>
            </a:extLst>
          </p:cNvPr>
          <p:cNvSpPr/>
          <p:nvPr/>
        </p:nvSpPr>
        <p:spPr>
          <a:xfrm>
            <a:off x="1647081" y="2767056"/>
            <a:ext cx="205740" cy="104775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2" name="図 11" descr="グラフィカル ユーザー インターフェイス&#10;&#10;AI によって生成されたコンテンツは間違っている可能性があります。">
            <a:extLst>
              <a:ext uri="{FF2B5EF4-FFF2-40B4-BE49-F238E27FC236}">
                <a16:creationId xmlns:a16="http://schemas.microsoft.com/office/drawing/2014/main" id="{2391CB40-BCBC-7CF3-D48B-178072D5139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50755" y="2274244"/>
            <a:ext cx="3600000" cy="2763413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2AB2CF73-785C-064C-C48E-843A35DF8C67}"/>
              </a:ext>
            </a:extLst>
          </p:cNvPr>
          <p:cNvSpPr/>
          <p:nvPr/>
        </p:nvSpPr>
        <p:spPr>
          <a:xfrm>
            <a:off x="8916034" y="3196122"/>
            <a:ext cx="310515" cy="122846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D5E38EDC-9A24-0130-40FD-48A00ED53FC1}"/>
              </a:ext>
            </a:extLst>
          </p:cNvPr>
          <p:cNvSpPr/>
          <p:nvPr/>
        </p:nvSpPr>
        <p:spPr>
          <a:xfrm>
            <a:off x="9636760" y="3966668"/>
            <a:ext cx="472440" cy="126999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720531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6DC5920-AF2A-6896-43C1-43CFB93125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56BAB126-8532-CDDF-1B92-AD6DE6947AA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kumimoji="1" lang="ja-JP" altLang="en-US"/>
              <a:t>③　</a:t>
            </a:r>
            <a:r>
              <a:rPr lang="ja-JP" altLang="en-US"/>
              <a:t>「次へ」をクリックします</a:t>
            </a:r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CF3AE895-9872-8E9B-1C27-28F2B2651BAE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altLang="ja-JP" cap="none"/>
              <a:t>Copyright 2024 Technol INC. All Rights Reserved.</a:t>
            </a: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A2CD2FA5-345E-FFE1-B931-A4CFD9ABC97B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6" name="テキスト プレースホルダー 5">
            <a:extLst>
              <a:ext uri="{FF2B5EF4-FFF2-40B4-BE49-F238E27FC236}">
                <a16:creationId xmlns:a16="http://schemas.microsoft.com/office/drawing/2014/main" id="{84B04D82-7EE6-2FC4-AE45-16C66492310A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kumimoji="1" lang="ja-JP" altLang="en-US"/>
              <a:t>④　「確認」をクリックして設定完了です</a:t>
            </a:r>
          </a:p>
        </p:txBody>
      </p:sp>
      <p:pic>
        <p:nvPicPr>
          <p:cNvPr id="8" name="図 7" descr="グラフィカル ユーザー インターフェイス, アプリケーション&#10;&#10;AI によって生成されたコンテンツは間違っている可能性があります。">
            <a:extLst>
              <a:ext uri="{FF2B5EF4-FFF2-40B4-BE49-F238E27FC236}">
                <a16:creationId xmlns:a16="http://schemas.microsoft.com/office/drawing/2014/main" id="{D2A57819-6F34-6581-6FDD-F71B01BAF80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1245" y="1387354"/>
            <a:ext cx="3600000" cy="2749011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  <p:pic>
        <p:nvPicPr>
          <p:cNvPr id="10" name="図 9" descr="グラフィカル ユーザー インターフェイス, アプリケーション&#10;&#10;AI によって生成されたコンテンツは間違っている可能性があります。">
            <a:extLst>
              <a:ext uri="{FF2B5EF4-FFF2-40B4-BE49-F238E27FC236}">
                <a16:creationId xmlns:a16="http://schemas.microsoft.com/office/drawing/2014/main" id="{02FCAC39-C727-525E-02B7-97D3B1C9749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50755" y="1389923"/>
            <a:ext cx="3600000" cy="2746442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74B0C3BB-59F8-EC8C-E462-CC925C2C6F87}"/>
              </a:ext>
            </a:extLst>
          </p:cNvPr>
          <p:cNvSpPr/>
          <p:nvPr/>
        </p:nvSpPr>
        <p:spPr>
          <a:xfrm>
            <a:off x="4323397" y="2609850"/>
            <a:ext cx="453391" cy="115253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BE0FF720-190D-57AA-E3E1-66C7B64F0A2F}"/>
              </a:ext>
            </a:extLst>
          </p:cNvPr>
          <p:cNvSpPr/>
          <p:nvPr/>
        </p:nvSpPr>
        <p:spPr>
          <a:xfrm>
            <a:off x="9633585" y="2827631"/>
            <a:ext cx="458153" cy="119062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628695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BB911C5-0BB9-E31B-BE78-C258BCB11A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/>
              <a:t>3. </a:t>
            </a:r>
            <a:r>
              <a:rPr kumimoji="1" lang="ja-JP" altLang="en-US"/>
              <a:t>固定</a:t>
            </a:r>
            <a:r>
              <a:rPr kumimoji="1" lang="en-US" altLang="ja-JP"/>
              <a:t>IP</a:t>
            </a:r>
            <a:r>
              <a:rPr kumimoji="1" lang="ja-JP" altLang="en-US"/>
              <a:t>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94ADF9FC-3FD6-23A5-EFE7-999F0469045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kumimoji="1" lang="ja-JP" altLang="en-US"/>
              <a:t>①　管理画面にログイン後、右上の</a:t>
            </a:r>
            <a:r>
              <a:rPr lang="ja-JP" altLang="en-US"/>
              <a:t>「</a:t>
            </a:r>
            <a:r>
              <a:rPr kumimoji="1" lang="ja-JP" altLang="en-US"/>
              <a:t>設定</a:t>
            </a:r>
            <a:r>
              <a:rPr lang="ja-JP" altLang="en-US"/>
              <a:t>」</a:t>
            </a:r>
            <a:r>
              <a:rPr kumimoji="1" lang="ja-JP" altLang="en-US"/>
              <a:t>をクリックし、</a:t>
            </a:r>
            <a:br>
              <a:rPr lang="en-US" altLang="ja-JP"/>
            </a:br>
            <a:r>
              <a:rPr lang="ja-JP" altLang="en-US"/>
              <a:t>　　</a:t>
            </a:r>
            <a:r>
              <a:rPr kumimoji="1" lang="ja-JP" altLang="en-US"/>
              <a:t>左の</a:t>
            </a:r>
            <a:r>
              <a:rPr lang="ja-JP" altLang="en-US"/>
              <a:t>「</a:t>
            </a:r>
            <a:r>
              <a:rPr kumimoji="1" lang="en-US" altLang="ja-JP"/>
              <a:t>WAN</a:t>
            </a:r>
            <a:r>
              <a:rPr kumimoji="1" lang="ja-JP" altLang="en-US"/>
              <a:t>」</a:t>
            </a:r>
            <a:r>
              <a:rPr kumimoji="1" lang="en-US" altLang="ja-JP"/>
              <a:t> </a:t>
            </a:r>
            <a:r>
              <a:rPr kumimoji="1" lang="ja-JP" altLang="en-US"/>
              <a:t>をクリックします</a:t>
            </a:r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EF4760D9-8BE5-48A6-D5E9-75CFB11CF00F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altLang="ja-JP" cap="none"/>
              <a:t>Copyright 2024 Technol INC. All Rights Reserved.</a:t>
            </a: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F18C9FFD-B78F-00F4-3E0B-F62745ADA5A4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6" name="テキスト プレースホルダー 5">
            <a:extLst>
              <a:ext uri="{FF2B5EF4-FFF2-40B4-BE49-F238E27FC236}">
                <a16:creationId xmlns:a16="http://schemas.microsoft.com/office/drawing/2014/main" id="{A8CB09AA-03EF-0ECD-70AF-E1E7C254C094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kumimoji="1" lang="ja-JP" altLang="en-US"/>
              <a:t>②　ラジオボタンから</a:t>
            </a:r>
            <a:r>
              <a:rPr lang="ja-JP" altLang="en-US"/>
              <a:t>「</a:t>
            </a:r>
            <a:r>
              <a:rPr kumimoji="1" lang="ja-JP" altLang="en-US"/>
              <a:t>固定</a:t>
            </a:r>
            <a:r>
              <a:rPr kumimoji="1" lang="en-US" altLang="ja-JP"/>
              <a:t>IP</a:t>
            </a:r>
            <a:r>
              <a:rPr kumimoji="1" lang="ja-JP" altLang="en-US"/>
              <a:t>」を選択し、</a:t>
            </a:r>
            <a:r>
              <a:rPr lang="ja-JP" altLang="en-US"/>
              <a:t>「</a:t>
            </a:r>
            <a:r>
              <a:rPr kumimoji="1" lang="ja-JP" altLang="en-US"/>
              <a:t>次へ</a:t>
            </a:r>
            <a:r>
              <a:rPr lang="ja-JP" altLang="en-US"/>
              <a:t>」</a:t>
            </a:r>
            <a:r>
              <a:rPr kumimoji="1" lang="ja-JP" altLang="en-US"/>
              <a:t>を</a:t>
            </a:r>
            <a:br>
              <a:rPr lang="en-US" altLang="ja-JP"/>
            </a:br>
            <a:r>
              <a:rPr lang="ja-JP" altLang="en-US"/>
              <a:t>　　</a:t>
            </a:r>
            <a:r>
              <a:rPr kumimoji="1" lang="ja-JP" altLang="en-US"/>
              <a:t>クリックします</a:t>
            </a:r>
          </a:p>
        </p:txBody>
      </p:sp>
      <p:sp>
        <p:nvSpPr>
          <p:cNvPr id="7" name="テキスト プレースホルダー 6">
            <a:extLst>
              <a:ext uri="{FF2B5EF4-FFF2-40B4-BE49-F238E27FC236}">
                <a16:creationId xmlns:a16="http://schemas.microsoft.com/office/drawing/2014/main" id="{EF470336-558C-10BD-EEBF-5E79F50BE40C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kumimoji="1" lang="en-US" altLang="ja-JP"/>
              <a:t>MRB</a:t>
            </a:r>
            <a:r>
              <a:rPr kumimoji="1" lang="ja-JP" altLang="en-US"/>
              <a:t>を固定</a:t>
            </a:r>
            <a:r>
              <a:rPr kumimoji="1" lang="en-US" altLang="ja-JP"/>
              <a:t>IP</a:t>
            </a:r>
            <a:r>
              <a:rPr kumimoji="1" lang="ja-JP" altLang="en-US"/>
              <a:t>ルーターとして設定する手順について説明します</a:t>
            </a:r>
          </a:p>
        </p:txBody>
      </p:sp>
      <p:pic>
        <p:nvPicPr>
          <p:cNvPr id="8" name="図 7" descr="グラフィカル ユーザー インターフェイス, テキスト, メール&#10;&#10;AI によって生成されたコンテンツは間違っている可能性があります。">
            <a:extLst>
              <a:ext uri="{FF2B5EF4-FFF2-40B4-BE49-F238E27FC236}">
                <a16:creationId xmlns:a16="http://schemas.microsoft.com/office/drawing/2014/main" id="{B9D9F2E6-D451-958B-D14B-5744C5CF4CCB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t="1351"/>
          <a:stretch/>
        </p:blipFill>
        <p:spPr>
          <a:xfrm>
            <a:off x="1538596" y="2274244"/>
            <a:ext cx="3600000" cy="2738508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8138BA91-5DCB-0808-3B55-56A548B5FBBE}"/>
              </a:ext>
            </a:extLst>
          </p:cNvPr>
          <p:cNvSpPr/>
          <p:nvPr/>
        </p:nvSpPr>
        <p:spPr>
          <a:xfrm>
            <a:off x="3994150" y="2296865"/>
            <a:ext cx="219075" cy="112713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7B6534D0-B548-63CB-D130-C2D6386A50F0}"/>
              </a:ext>
            </a:extLst>
          </p:cNvPr>
          <p:cNvSpPr/>
          <p:nvPr/>
        </p:nvSpPr>
        <p:spPr>
          <a:xfrm>
            <a:off x="1773873" y="2760414"/>
            <a:ext cx="205740" cy="117475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2" name="図 11" descr="グラフィカル ユーザー インターフェイス, テキスト, アプリケーション&#10;&#10;AI によって生成されたコンテンツは間違っている可能性があります。">
            <a:extLst>
              <a:ext uri="{FF2B5EF4-FFF2-40B4-BE49-F238E27FC236}">
                <a16:creationId xmlns:a16="http://schemas.microsoft.com/office/drawing/2014/main" id="{A113AB14-F9CB-C161-CE85-777E00BB0A2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58300" y="2274244"/>
            <a:ext cx="3600000" cy="2732424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CD50E725-7AA9-98A9-E883-5020F9697D96}"/>
              </a:ext>
            </a:extLst>
          </p:cNvPr>
          <p:cNvSpPr/>
          <p:nvPr/>
        </p:nvSpPr>
        <p:spPr>
          <a:xfrm>
            <a:off x="9592991" y="3175731"/>
            <a:ext cx="315277" cy="138113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62CD0E60-6C13-2C53-A3F1-872C451C6C05}"/>
              </a:ext>
            </a:extLst>
          </p:cNvPr>
          <p:cNvSpPr/>
          <p:nvPr/>
        </p:nvSpPr>
        <p:spPr>
          <a:xfrm>
            <a:off x="9540603" y="3949911"/>
            <a:ext cx="472441" cy="138113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370777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17321BA-ED59-AB52-2918-8F536F0113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E5FA208D-69E3-51F5-3045-3E5269DB34A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kumimoji="1" lang="ja-JP" altLang="en-US"/>
              <a:t>③　各項目を入力し、</a:t>
            </a:r>
            <a:r>
              <a:rPr lang="ja-JP" altLang="en-US"/>
              <a:t>「</a:t>
            </a:r>
            <a:r>
              <a:rPr kumimoji="1" lang="ja-JP" altLang="en-US"/>
              <a:t>次へ</a:t>
            </a:r>
            <a:r>
              <a:rPr lang="ja-JP" altLang="en-US"/>
              <a:t>」</a:t>
            </a:r>
            <a:r>
              <a:rPr kumimoji="1" lang="ja-JP" altLang="en-US"/>
              <a:t>をクリックします</a:t>
            </a:r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A6E28F33-0AD7-6E0A-62CF-855B1E6CF9C7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altLang="ja-JP" cap="none"/>
              <a:t>Copyright 2024 Technol INC. All Rights Reserved.</a:t>
            </a: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A3A02607-1399-4B64-6695-55FDE6091C3A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6" name="テキスト プレースホルダー 5">
            <a:extLst>
              <a:ext uri="{FF2B5EF4-FFF2-40B4-BE49-F238E27FC236}">
                <a16:creationId xmlns:a16="http://schemas.microsoft.com/office/drawing/2014/main" id="{BBA2BEB5-76EE-FB56-75C3-EB16A6807DC6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kumimoji="1" lang="ja-JP" altLang="en-US"/>
              <a:t>④　</a:t>
            </a:r>
            <a:r>
              <a:rPr lang="ja-JP" altLang="en-US"/>
              <a:t>入力内容を確認し、問題がなければ「確認」をクリック</a:t>
            </a:r>
            <a:br>
              <a:rPr lang="en-US" altLang="ja-JP"/>
            </a:br>
            <a:r>
              <a:rPr lang="ja-JP" altLang="en-US"/>
              <a:t>　　して設定完了です</a:t>
            </a:r>
            <a:endParaRPr kumimoji="1" lang="ja-JP" altLang="en-US"/>
          </a:p>
        </p:txBody>
      </p:sp>
      <p:pic>
        <p:nvPicPr>
          <p:cNvPr id="8" name="図 7" descr="グラフィカル ユーザー インターフェイス&#10;&#10;AI によって生成されたコンテンツは間違っている可能性があります。">
            <a:extLst>
              <a:ext uri="{FF2B5EF4-FFF2-40B4-BE49-F238E27FC236}">
                <a16:creationId xmlns:a16="http://schemas.microsoft.com/office/drawing/2014/main" id="{87445186-90EE-36BD-6162-E9DC0FEAA86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19766" y="1407693"/>
            <a:ext cx="3600000" cy="2760000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  <p:pic>
        <p:nvPicPr>
          <p:cNvPr id="10" name="図 9" descr="グラフィカル ユーザー インターフェイス&#10;&#10;AI によって生成されたコンテンツは間違っている可能性があります。">
            <a:extLst>
              <a:ext uri="{FF2B5EF4-FFF2-40B4-BE49-F238E27FC236}">
                <a16:creationId xmlns:a16="http://schemas.microsoft.com/office/drawing/2014/main" id="{6FCB9921-512B-B8FE-DDF0-D5AC67D475E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50755" y="1613433"/>
            <a:ext cx="3600000" cy="2742222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BF8DF678-1096-5F13-2153-EB5CF8B43912}"/>
              </a:ext>
            </a:extLst>
          </p:cNvPr>
          <p:cNvSpPr/>
          <p:nvPr/>
        </p:nvSpPr>
        <p:spPr>
          <a:xfrm>
            <a:off x="2628619" y="2234566"/>
            <a:ext cx="1332465" cy="92456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A07AE9A6-EEA5-F33B-A21C-6B77E6143FAD}"/>
              </a:ext>
            </a:extLst>
          </p:cNvPr>
          <p:cNvSpPr/>
          <p:nvPr/>
        </p:nvSpPr>
        <p:spPr>
          <a:xfrm>
            <a:off x="4286204" y="3585768"/>
            <a:ext cx="454071" cy="121444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88DA0201-DDF7-602D-0962-371F975088A4}"/>
              </a:ext>
            </a:extLst>
          </p:cNvPr>
          <p:cNvSpPr/>
          <p:nvPr/>
        </p:nvSpPr>
        <p:spPr>
          <a:xfrm>
            <a:off x="9643904" y="3987641"/>
            <a:ext cx="462916" cy="122238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55032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39DC1C8-85CB-936E-3BF6-8953529B60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/>
              <a:t>4. IP</a:t>
            </a:r>
            <a:r>
              <a:rPr kumimoji="1" lang="en-US" altLang="ja-JP" cap="none"/>
              <a:t>o</a:t>
            </a:r>
            <a:r>
              <a:rPr kumimoji="1" lang="en-US" altLang="ja-JP"/>
              <a:t>E</a:t>
            </a:r>
            <a:r>
              <a:rPr kumimoji="1" lang="ja-JP" altLang="en-US"/>
              <a:t>：</a:t>
            </a:r>
            <a:r>
              <a:rPr kumimoji="1" lang="en-US" altLang="ja-JP" cap="none"/>
              <a:t>v</a:t>
            </a:r>
            <a:r>
              <a:rPr kumimoji="1" lang="en-US" altLang="ja-JP"/>
              <a:t>6</a:t>
            </a:r>
            <a:r>
              <a:rPr kumimoji="1" lang="ja-JP" altLang="en-US"/>
              <a:t>プラス設定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6B3F0CE3-0856-82C2-D695-3FDAFAA35FB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kumimoji="1" lang="ja-JP" altLang="en-US"/>
              <a:t>①　管理画面にログイン後、右上の</a:t>
            </a:r>
            <a:r>
              <a:rPr lang="ja-JP" altLang="en-US"/>
              <a:t>「</a:t>
            </a:r>
            <a:r>
              <a:rPr kumimoji="1" lang="ja-JP" altLang="en-US"/>
              <a:t>設定</a:t>
            </a:r>
            <a:r>
              <a:rPr lang="ja-JP" altLang="en-US"/>
              <a:t>」</a:t>
            </a:r>
            <a:r>
              <a:rPr kumimoji="1" lang="ja-JP" altLang="en-US"/>
              <a:t>をクリックし、</a:t>
            </a:r>
            <a:br>
              <a:rPr lang="en-US" altLang="ja-JP"/>
            </a:br>
            <a:r>
              <a:rPr lang="ja-JP" altLang="en-US"/>
              <a:t>　　</a:t>
            </a:r>
            <a:r>
              <a:rPr kumimoji="1" lang="ja-JP" altLang="en-US"/>
              <a:t>左の</a:t>
            </a:r>
            <a:r>
              <a:rPr lang="ja-JP" altLang="en-US"/>
              <a:t>「</a:t>
            </a:r>
            <a:r>
              <a:rPr kumimoji="1" lang="en-US" altLang="ja-JP"/>
              <a:t>WAN</a:t>
            </a:r>
            <a:r>
              <a:rPr kumimoji="1" lang="ja-JP" altLang="en-US"/>
              <a:t>」をクリックします</a:t>
            </a:r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75691A63-0DFB-AC54-CDB4-C0E2B4A07783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altLang="ja-JP" cap="none"/>
              <a:t>Copyright 2024 Technol INC. All Rights Reserved.</a:t>
            </a: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1ED08389-3A09-3CFA-9372-32FCE7FB4475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6" name="テキスト プレースホルダー 5">
            <a:extLst>
              <a:ext uri="{FF2B5EF4-FFF2-40B4-BE49-F238E27FC236}">
                <a16:creationId xmlns:a16="http://schemas.microsoft.com/office/drawing/2014/main" id="{3D1A8D12-3637-097F-94F6-1C3C8E458F24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kumimoji="1" lang="ja-JP" altLang="en-US"/>
              <a:t>②　ラジオボタンから</a:t>
            </a:r>
            <a:r>
              <a:rPr lang="ja-JP" altLang="en-US"/>
              <a:t>「</a:t>
            </a:r>
            <a:r>
              <a:rPr kumimoji="1" lang="en-US" altLang="ja-JP"/>
              <a:t>IPv6</a:t>
            </a:r>
            <a:r>
              <a:rPr kumimoji="1" lang="ja-JP" altLang="en-US"/>
              <a:t>トンネル</a:t>
            </a:r>
            <a:r>
              <a:rPr lang="ja-JP" altLang="en-US"/>
              <a:t>」</a:t>
            </a:r>
            <a:r>
              <a:rPr kumimoji="1" lang="ja-JP" altLang="en-US"/>
              <a:t>を選択し、</a:t>
            </a:r>
            <a:endParaRPr kumimoji="1" lang="en-US" altLang="ja-JP"/>
          </a:p>
          <a:p>
            <a:pPr indent="361950">
              <a:lnSpc>
                <a:spcPts val="1200"/>
              </a:lnSpc>
            </a:pPr>
            <a:r>
              <a:rPr lang="ja-JP" altLang="en-US"/>
              <a:t>「</a:t>
            </a:r>
            <a:r>
              <a:rPr kumimoji="1" lang="ja-JP" altLang="en-US"/>
              <a:t>次へ</a:t>
            </a:r>
            <a:r>
              <a:rPr lang="ja-JP" altLang="en-US"/>
              <a:t>」</a:t>
            </a:r>
            <a:r>
              <a:rPr kumimoji="1" lang="ja-JP" altLang="en-US"/>
              <a:t>をクリックします</a:t>
            </a:r>
          </a:p>
        </p:txBody>
      </p:sp>
      <p:sp>
        <p:nvSpPr>
          <p:cNvPr id="7" name="テキスト プレースホルダー 6">
            <a:extLst>
              <a:ext uri="{FF2B5EF4-FFF2-40B4-BE49-F238E27FC236}">
                <a16:creationId xmlns:a16="http://schemas.microsoft.com/office/drawing/2014/main" id="{42D390BC-7BEC-6C22-9E7D-2C44A44199CA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kumimoji="1" lang="en-US" altLang="ja-JP"/>
              <a:t>MRB</a:t>
            </a:r>
            <a:r>
              <a:rPr kumimoji="1" lang="ja-JP" altLang="en-US"/>
              <a:t>を</a:t>
            </a:r>
            <a:r>
              <a:rPr kumimoji="1" lang="en-US" altLang="ja-JP"/>
              <a:t>IPoE</a:t>
            </a:r>
            <a:r>
              <a:rPr kumimoji="1" lang="ja-JP" altLang="en-US"/>
              <a:t>：</a:t>
            </a:r>
            <a:r>
              <a:rPr kumimoji="1" lang="en-US" altLang="ja-JP"/>
              <a:t>v6</a:t>
            </a:r>
            <a:r>
              <a:rPr kumimoji="1" lang="ja-JP" altLang="en-US"/>
              <a:t>プラスで設定する手順について説明します</a:t>
            </a:r>
          </a:p>
        </p:txBody>
      </p:sp>
      <p:pic>
        <p:nvPicPr>
          <p:cNvPr id="8" name="図 7" descr="グラフィカル ユーザー インターフェイス, テキスト, メール&#10;&#10;AI によって生成されたコンテンツは間違っている可能性があります。">
            <a:extLst>
              <a:ext uri="{FF2B5EF4-FFF2-40B4-BE49-F238E27FC236}">
                <a16:creationId xmlns:a16="http://schemas.microsoft.com/office/drawing/2014/main" id="{0A8F4E21-8CEB-D3F8-A8A8-C0DC4C8630EB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t="1351"/>
          <a:stretch/>
        </p:blipFill>
        <p:spPr>
          <a:xfrm>
            <a:off x="1538596" y="2274244"/>
            <a:ext cx="3600000" cy="2738508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692FDD84-3427-5465-7AC8-46A7C49904A4}"/>
              </a:ext>
            </a:extLst>
          </p:cNvPr>
          <p:cNvSpPr/>
          <p:nvPr/>
        </p:nvSpPr>
        <p:spPr>
          <a:xfrm>
            <a:off x="3994150" y="2296865"/>
            <a:ext cx="219075" cy="112713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4FE75FD6-753F-1A23-36D5-2D89BCBB8945}"/>
              </a:ext>
            </a:extLst>
          </p:cNvPr>
          <p:cNvSpPr/>
          <p:nvPr/>
        </p:nvSpPr>
        <p:spPr>
          <a:xfrm>
            <a:off x="1773873" y="2760414"/>
            <a:ext cx="205740" cy="117475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2" name="図 11" descr="グラフィカル ユーザー インターフェイス, テキスト, メール&#10;&#10;AI によって生成されたコンテンツは間違っている可能性があります。">
            <a:extLst>
              <a:ext uri="{FF2B5EF4-FFF2-40B4-BE49-F238E27FC236}">
                <a16:creationId xmlns:a16="http://schemas.microsoft.com/office/drawing/2014/main" id="{5B28A8E1-DCE7-EE67-5494-C757901EBE12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t="1681"/>
          <a:stretch/>
        </p:blipFill>
        <p:spPr>
          <a:xfrm>
            <a:off x="7050755" y="2274244"/>
            <a:ext cx="3600000" cy="2708228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A218B99E-D308-904B-39EF-EDC4EF04D126}"/>
              </a:ext>
            </a:extLst>
          </p:cNvPr>
          <p:cNvSpPr/>
          <p:nvPr/>
        </p:nvSpPr>
        <p:spPr>
          <a:xfrm>
            <a:off x="8924925" y="3391693"/>
            <a:ext cx="476250" cy="117475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596935E0-D997-603E-86B4-FDDFD81E21CC}"/>
              </a:ext>
            </a:extLst>
          </p:cNvPr>
          <p:cNvSpPr/>
          <p:nvPr/>
        </p:nvSpPr>
        <p:spPr>
          <a:xfrm>
            <a:off x="9653588" y="3931444"/>
            <a:ext cx="445293" cy="111557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8659464"/>
      </p:ext>
    </p:extLst>
  </p:cSld>
  <p:clrMapOvr>
    <a:masterClrMapping/>
  </p:clrMapOvr>
</p:sld>
</file>

<file path=ppt/theme/theme1.xml><?xml version="1.0" encoding="utf-8"?>
<a:theme xmlns:a="http://schemas.openxmlformats.org/drawingml/2006/main" name="配当">
  <a:themeElements>
    <a:clrScheme name="暖かみのある青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URLフィルタリング設定.pptx" id="{41C733FD-90A8-4D75-90FB-F1CA2906D28B}" vid="{3F771037-623A-444D-A52A-7FBEE42AA68D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游ゴシック Light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MRB操作マニュアル（WAN設定）</Template>
  <TotalTime>421</TotalTime>
  <Words>950</Words>
  <Application>Microsoft Office PowerPoint</Application>
  <PresentationFormat>ワイド画面</PresentationFormat>
  <Paragraphs>123</Paragraphs>
  <Slides>18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18</vt:i4>
      </vt:variant>
    </vt:vector>
  </HeadingPairs>
  <TitlesOfParts>
    <vt:vector size="22" baseType="lpstr">
      <vt:lpstr>游ゴシック</vt:lpstr>
      <vt:lpstr>Gill Sans MT</vt:lpstr>
      <vt:lpstr>Wingdings 2</vt:lpstr>
      <vt:lpstr>配当</vt:lpstr>
      <vt:lpstr>MRB操作マニュアル</vt:lpstr>
      <vt:lpstr>目次</vt:lpstr>
      <vt:lpstr>1. PPPoE設定</vt:lpstr>
      <vt:lpstr>PowerPoint プレゼンテーション</vt:lpstr>
      <vt:lpstr>2. DHCP設定</vt:lpstr>
      <vt:lpstr>PowerPoint プレゼンテーション</vt:lpstr>
      <vt:lpstr>3. 固定IP設定</vt:lpstr>
      <vt:lpstr>PowerPoint プレゼンテーション</vt:lpstr>
      <vt:lpstr>4. IPoE：v6プラス設定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5. IPoE：v6 コネクト設定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Technol.Corp 櫻庭竜太</dc:creator>
  <cp:lastModifiedBy>Technol.Corp 太田皓也</cp:lastModifiedBy>
  <cp:revision>3</cp:revision>
  <dcterms:created xsi:type="dcterms:W3CDTF">2025-04-16T07:45:54Z</dcterms:created>
  <dcterms:modified xsi:type="dcterms:W3CDTF">2025-04-23T02:06:54Z</dcterms:modified>
</cp:coreProperties>
</file>